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16"/>
  </p:notesMasterIdLst>
  <p:handoutMasterIdLst>
    <p:handoutMasterId r:id="rId17"/>
  </p:handoutMasterIdLst>
  <p:sldIdLst>
    <p:sldId id="547" r:id="rId6"/>
    <p:sldId id="552" r:id="rId7"/>
    <p:sldId id="555" r:id="rId8"/>
    <p:sldId id="554" r:id="rId9"/>
    <p:sldId id="558" r:id="rId10"/>
    <p:sldId id="562" r:id="rId11"/>
    <p:sldId id="556" r:id="rId12"/>
    <p:sldId id="553" r:id="rId13"/>
    <p:sldId id="557" r:id="rId14"/>
    <p:sldId id="561" r:id="rId15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eton, Gary (London)" initials="BG(" lastIdx="3" clrIdx="0">
    <p:extLst>
      <p:ext uri="{19B8F6BF-5375-455C-9EA6-DF929625EA0E}">
        <p15:presenceInfo xmlns:p15="http://schemas.microsoft.com/office/powerpoint/2012/main" userId="S::gary.breeton@Fiserv.com::6ca8b06e-cee3-4edc-8d52-f83e6bc2050a" providerId="AD"/>
      </p:ext>
    </p:extLst>
  </p:cmAuthor>
  <p:cmAuthor id="2" name="Nonburaj, Barani" initials="NB" lastIdx="1" clrIdx="1">
    <p:extLst>
      <p:ext uri="{19B8F6BF-5375-455C-9EA6-DF929625EA0E}">
        <p15:presenceInfo xmlns:p15="http://schemas.microsoft.com/office/powerpoint/2012/main" userId="S::barani.nonburaj@Fiserv.com::5d14b733-1e5d-4d58-9c41-cdf373fcff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5" autoAdjust="0"/>
    <p:restoredTop sz="95850" autoAdjust="0"/>
  </p:normalViewPr>
  <p:slideViewPr>
    <p:cSldViewPr snapToGrid="0">
      <p:cViewPr varScale="1">
        <p:scale>
          <a:sx n="106" d="100"/>
          <a:sy n="106" d="100"/>
        </p:scale>
        <p:origin x="60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>
        <p:scale>
          <a:sx n="64" d="100"/>
          <a:sy n="64" d="100"/>
        </p:scale>
        <p:origin x="1842" y="-3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Univers for Fiserv 55" panose="020B050304020204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94F49-0816-49FF-8C51-6E0319833E45}" type="datetimeFigureOut">
              <a:rPr lang="en-US">
                <a:latin typeface="Univers for Fiserv 55" panose="020B0503040202040203" pitchFamily="34" charset="0"/>
              </a:rPr>
              <a:t>3/17/2024</a:t>
            </a:fld>
            <a:endParaRPr dirty="0">
              <a:latin typeface="Univers for Fiserv 55" panose="020B050304020204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Univers for Fiserv 55" panose="020B050304020204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87074-5D88-48C0-98F9-DD9ADD9690CA}" type="slidenum">
              <a:rPr>
                <a:latin typeface="Univers for Fiserv 55" panose="020B0503040202040203" pitchFamily="34" charset="0"/>
              </a:rPr>
              <a:t>‹#›</a:t>
            </a:fld>
            <a:endParaRPr dirty="0">
              <a:latin typeface="Univers for Fiserv 55" panose="020B050304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2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solidFill>
                  <a:schemeClr val="tx2"/>
                </a:solidFill>
                <a:latin typeface="Univers for Fiserv 55" panose="020B050304020204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solidFill>
                  <a:schemeClr val="tx2"/>
                </a:solidFill>
                <a:latin typeface="Univers for Fiserv 55" panose="020B0503040202040203" pitchFamily="34" charset="0"/>
              </a:defRPr>
            </a:lvl1pPr>
          </a:lstStyle>
          <a:p>
            <a:fld id="{D0C86A9D-D652-4189-8A9E-96B74ED70A26}" type="datetimeFigureOut">
              <a:rPr lang="en-US"/>
              <a:pPr/>
              <a:t>3/17/2024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30238"/>
            <a:ext cx="548640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799" y="3887786"/>
            <a:ext cx="5486402" cy="46006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221698" y="8685213"/>
            <a:ext cx="441460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tx2"/>
                </a:solidFill>
                <a:latin typeface="Univers for Fiserv 55" panose="020B0503040202040203" pitchFamily="34" charset="0"/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-1" y="8685213"/>
            <a:ext cx="974361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solidFill>
                  <a:schemeClr val="tx2"/>
                </a:solidFill>
                <a:latin typeface="Univers for Fiserv 55" panose="020B0503040202040203" pitchFamily="34" charset="0"/>
              </a:defRPr>
            </a:lvl1pPr>
          </a:lstStyle>
          <a:p>
            <a:fld id="{C8A156DE-823B-4295-AA39-2388F3A47175}" type="slidenum">
              <a:rPr/>
              <a:pPr/>
              <a:t>‹#›</a:t>
            </a:fld>
            <a:endParaRPr dirty="0"/>
          </a:p>
        </p:txBody>
      </p:sp>
      <p:pic>
        <p:nvPicPr>
          <p:cNvPr id="8" name="Picture 34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6127832" y="8726128"/>
            <a:ext cx="641005" cy="337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94403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Univers for Fiserv 55" panose="020B0503040202040203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Univers for Fiserv 55" panose="020B0503040202040203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Univers for Fiserv 55" panose="020B0503040202040203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Univers for Fiserv 55" panose="020B0503040202040203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Univers for Fiserv 55" panose="020B050304020204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156DE-823B-4295-AA39-2388F3A4717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89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4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156DE-823B-4295-AA39-2388F3A4717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25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7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7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5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05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39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0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0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range"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t>Presentation title (28 pt)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</p:spPr>
        <p:txBody>
          <a:bodyPr anchor="t">
            <a:noAutofit/>
          </a:bodyPr>
          <a:lstStyle>
            <a:lvl1pPr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0" i="0"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/>
          <a:lstStyle>
            <a:lvl1pPr algn="r">
              <a:defRPr sz="800" b="0" i="0">
                <a:solidFill>
                  <a:srgbClr val="666666"/>
                </a:solidFill>
                <a:latin typeface="Univers for Fiserv 45 Light" panose="020B0303030102040203" pitchFamily="34" charset="0"/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>
              <a:latin typeface="Univers for Fiserv 45 Light" panose="020B0303030102040203" pitchFamily="34" charset="0"/>
            </a:endParaRPr>
          </a:p>
        </p:txBody>
      </p:sp>
      <p:grpSp>
        <p:nvGrpSpPr>
          <p:cNvPr id="22" name="logo"/>
          <p:cNvGrpSpPr>
            <a:grpSpLocks noChangeAspect="1"/>
          </p:cNvGrpSpPr>
          <p:nvPr/>
        </p:nvGrpSpPr>
        <p:grpSpPr bwMode="black">
          <a:xfrm>
            <a:off x="10442448" y="246888"/>
            <a:ext cx="1304318" cy="654045"/>
            <a:chOff x="4567238" y="4160838"/>
            <a:chExt cx="3840162" cy="1925637"/>
          </a:xfrm>
          <a:solidFill>
            <a:srgbClr val="FFFFFF"/>
          </a:solidFill>
        </p:grpSpPr>
        <p:sp>
          <p:nvSpPr>
            <p:cNvPr id="23" name="Rectangle 22"/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Univers for Fiserv 55" panose="020B0503040202040203" pitchFamily="34" charset="0"/>
                <a:cs typeface="+mn-cs"/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Univers for Fiserv 55" panose="020B0503040202040203" pitchFamily="34" charset="0"/>
                <a:cs typeface="+mn-cs"/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Univers for Fiserv 55" panose="020B0503040202040203" pitchFamily="34" charset="0"/>
                <a:cs typeface="+mn-cs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Univers for Fiserv 55" panose="020B0503040202040203" pitchFamily="34" charset="0"/>
                <a:cs typeface="+mn-cs"/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Univers for Fiserv 55" panose="020B0503040202040203" pitchFamily="34" charset="0"/>
                <a:cs typeface="+mn-cs"/>
              </a:endParaRPr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Univers for Fiserv 55" panose="020B0503040202040203" pitchFamily="34" charset="0"/>
                <a:cs typeface="+mn-cs"/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Univers for Fiserv 55" panose="020B0503040202040203" pitchFamily="34" charset="0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4E6AF7-7F0C-4A4A-9B6E-E72B9A53D54C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27B4259-BD5D-46F3-BA48-6C20DA68BCF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140858"/>
            <a:ext cx="6217920" cy="3657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458BFCE-655B-4783-9143-498E265FC96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32" name="tagline">
            <a:extLst>
              <a:ext uri="{FF2B5EF4-FFF2-40B4-BE49-F238E27FC236}">
                <a16:creationId xmlns:a16="http://schemas.microsoft.com/office/drawing/2014/main" id="{F5BAAD11-79FB-467E-8D30-C8F9F23AF2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769" y="6335842"/>
            <a:ext cx="1900867" cy="245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39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Laptop Virtual Meet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37E50C15-03B2-42A8-91BF-738000741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6" t="25035" b="60"/>
          <a:stretch/>
        </p:blipFill>
        <p:spPr>
          <a:xfrm>
            <a:off x="1524" y="857"/>
            <a:ext cx="12188952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14EF2-2AE2-41E8-96D0-FBB1B8EB56C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AE15848C-597A-44CF-A857-253BE9BD65C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1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Fiserv-Centr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"/>
            <a:ext cx="12192000" cy="632459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151AB0-BFE9-4CC9-8763-6A3B395FE92B}"/>
              </a:ext>
            </a:extLst>
          </p:cNvPr>
          <p:cNvGrpSpPr/>
          <p:nvPr/>
        </p:nvGrpSpPr>
        <p:grpSpPr bwMode="ltGray">
          <a:xfrm>
            <a:off x="321471" y="1531917"/>
            <a:ext cx="934831" cy="737514"/>
            <a:chOff x="3175" y="1360488"/>
            <a:chExt cx="2752724" cy="2171700"/>
          </a:xfrm>
          <a:noFill/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9BD8B369-5DFE-4676-85B7-75F9E099BF3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9BF4D91-5C77-49E3-9891-AE488BF56C1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E159D-E43D-4A77-92D5-D054F50E7395}"/>
              </a:ext>
            </a:extLst>
          </p:cNvPr>
          <p:cNvGrpSpPr/>
          <p:nvPr/>
        </p:nvGrpSpPr>
        <p:grpSpPr bwMode="ltGray">
          <a:xfrm rot="10800000">
            <a:off x="10850859" y="4168569"/>
            <a:ext cx="934831" cy="737514"/>
            <a:chOff x="3175" y="1360488"/>
            <a:chExt cx="2752724" cy="2171700"/>
          </a:xfrm>
          <a:noFill/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95894CC-E572-4FA9-8D5E-CEE68CEB72C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483B27-5F01-4D90-8065-5677FFE840A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C0AAE-DAB1-4C12-989C-DD64CB00E6F1}"/>
              </a:ext>
            </a:extLst>
          </p:cNvPr>
          <p:cNvGrpSpPr/>
          <p:nvPr/>
        </p:nvGrpSpPr>
        <p:grpSpPr>
          <a:xfrm>
            <a:off x="838485" y="725715"/>
            <a:ext cx="10471332" cy="3314717"/>
            <a:chOff x="838484" y="725713"/>
            <a:chExt cx="10471332" cy="33147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0406DF-48BC-4F81-A282-4C89F68C8E73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12DCAC-DD4C-4ABB-95A9-806A94884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6C9631-E79C-4F7C-80A6-4808086D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E3935C-6183-4F33-AC68-B0708E31E944}"/>
              </a:ext>
            </a:extLst>
          </p:cNvPr>
          <p:cNvGrpSpPr/>
          <p:nvPr/>
        </p:nvGrpSpPr>
        <p:grpSpPr>
          <a:xfrm rot="10800000">
            <a:off x="838485" y="2389826"/>
            <a:ext cx="10471332" cy="3314717"/>
            <a:chOff x="838484" y="725713"/>
            <a:chExt cx="10471332" cy="33147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C26C04-D744-4DAE-8CE8-5057116A8205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342BE2-471D-4475-A343-CE2740552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7287C2-244E-4940-B720-60BE0B48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89064" y="2097119"/>
            <a:ext cx="8928894" cy="16919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t>Insert quotation here using 32 pt sentence case. It is not necessary to add quotation marks to the text.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6062" y="3938380"/>
            <a:ext cx="5851896" cy="460375"/>
          </a:xfrm>
        </p:spPr>
        <p:txBody>
          <a:bodyPr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Univers for Fiserv 55" panose="02000503040000020003" pitchFamily="2" charset="0"/>
              <a:buChar char="–"/>
              <a:defRPr sz="2000" b="0" i="0">
                <a:solidFill>
                  <a:srgbClr val="FFFFFF"/>
                </a:solidFill>
              </a:defRPr>
            </a:lvl1pPr>
            <a:lvl2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2pPr>
            <a:lvl3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3pPr>
            <a:lvl4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4pPr>
            <a:lvl5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5pPr>
            <a:lvl6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6pPr>
            <a:lvl7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7pPr>
            <a:lvl8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8pPr>
            <a:lvl9pPr marL="0" indent="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None/>
              <a:defRPr sz="2000"/>
            </a:lvl9pPr>
          </a:lstStyle>
          <a:p>
            <a:pPr lvl="0"/>
            <a:r>
              <a:t>Quotation attribution or source</a:t>
            </a:r>
          </a:p>
        </p:txBody>
      </p:sp>
    </p:spTree>
    <p:extLst>
      <p:ext uri="{BB962C8B-B14F-4D97-AF65-F5344CB8AC3E}">
        <p14:creationId xmlns:p14="http://schemas.microsoft.com/office/powerpoint/2010/main" val="6609739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 (Fiserv-Centr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"/>
            <a:ext cx="12192000" cy="632459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151AB0-BFE9-4CC9-8763-6A3B395FE92B}"/>
              </a:ext>
            </a:extLst>
          </p:cNvPr>
          <p:cNvGrpSpPr/>
          <p:nvPr/>
        </p:nvGrpSpPr>
        <p:grpSpPr bwMode="ltGray">
          <a:xfrm>
            <a:off x="321471" y="1531917"/>
            <a:ext cx="934831" cy="737514"/>
            <a:chOff x="3175" y="1360488"/>
            <a:chExt cx="2752724" cy="2171700"/>
          </a:xfrm>
          <a:noFill/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9BD8B369-5DFE-4676-85B7-75F9E099BF3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rgbClr val="6699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9BF4D91-5C77-49E3-9891-AE488BF56C1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rgbClr val="6699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E159D-E43D-4A77-92D5-D054F50E7395}"/>
              </a:ext>
            </a:extLst>
          </p:cNvPr>
          <p:cNvGrpSpPr/>
          <p:nvPr/>
        </p:nvGrpSpPr>
        <p:grpSpPr bwMode="ltGray">
          <a:xfrm rot="10800000">
            <a:off x="10850859" y="4168569"/>
            <a:ext cx="934831" cy="737514"/>
            <a:chOff x="3175" y="1360488"/>
            <a:chExt cx="2752724" cy="2171700"/>
          </a:xfrm>
          <a:noFill/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95894CC-E572-4FA9-8D5E-CEE68CEB72C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rgbClr val="6699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483B27-5F01-4D90-8065-5677FFE840A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rgbClr val="6699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C0AAE-DAB1-4C12-989C-DD64CB00E6F1}"/>
              </a:ext>
            </a:extLst>
          </p:cNvPr>
          <p:cNvGrpSpPr/>
          <p:nvPr/>
        </p:nvGrpSpPr>
        <p:grpSpPr>
          <a:xfrm>
            <a:off x="838485" y="725715"/>
            <a:ext cx="10471332" cy="3314717"/>
            <a:chOff x="838484" y="725713"/>
            <a:chExt cx="10471332" cy="33147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0406DF-48BC-4F81-A282-4C89F68C8E73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12DCAC-DD4C-4ABB-95A9-806A94884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6C9631-E79C-4F7C-80A6-4808086D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E3935C-6183-4F33-AC68-B0708E31E944}"/>
              </a:ext>
            </a:extLst>
          </p:cNvPr>
          <p:cNvGrpSpPr/>
          <p:nvPr/>
        </p:nvGrpSpPr>
        <p:grpSpPr>
          <a:xfrm rot="10800000">
            <a:off x="838485" y="2389826"/>
            <a:ext cx="10471332" cy="3314717"/>
            <a:chOff x="838484" y="725713"/>
            <a:chExt cx="10471332" cy="33147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C26C04-D744-4DAE-8CE8-5057116A8205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342BE2-471D-4475-A343-CE2740552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7287C2-244E-4940-B720-60BE0B48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89064" y="2097119"/>
            <a:ext cx="8928894" cy="16919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6699CC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t>Insert quotation here using 32 pt sentence case. It is not necessary to add quotation marks to the text.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6062" y="3938380"/>
            <a:ext cx="5851896" cy="460375"/>
          </a:xfrm>
        </p:spPr>
        <p:txBody>
          <a:bodyPr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Univers for Fiserv 55" panose="02000503040000020003" pitchFamily="2" charset="0"/>
              <a:buChar char="–"/>
              <a:defRPr sz="2000" b="0" i="0">
                <a:solidFill>
                  <a:schemeClr val="tx1"/>
                </a:solidFill>
              </a:defRPr>
            </a:lvl1pPr>
            <a:lvl2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2pPr>
            <a:lvl3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3pPr>
            <a:lvl4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4pPr>
            <a:lvl5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5pPr>
            <a:lvl6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6pPr>
            <a:lvl7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7pPr>
            <a:lvl8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8pPr>
            <a:lvl9pPr marL="0" indent="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None/>
              <a:defRPr sz="2000"/>
            </a:lvl9pPr>
          </a:lstStyle>
          <a:p>
            <a:pPr lvl="0"/>
            <a:r>
              <a:t>Quotation attribution or source</a:t>
            </a:r>
          </a:p>
        </p:txBody>
      </p:sp>
    </p:spTree>
    <p:extLst>
      <p:ext uri="{BB962C8B-B14F-4D97-AF65-F5344CB8AC3E}">
        <p14:creationId xmlns:p14="http://schemas.microsoft.com/office/powerpoint/2010/main" val="419497000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oxes w Blue Fille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11253" y="1130021"/>
            <a:ext cx="4280747" cy="51945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1418944"/>
            <a:ext cx="6742176" cy="52581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711200" y="1930994"/>
            <a:ext cx="6742176" cy="1737360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 b="0" i="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1200" y="3773257"/>
            <a:ext cx="6742176" cy="52581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711200" y="4285308"/>
            <a:ext cx="6742176" cy="1737360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 b="0" i="0" baseline="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8152005" y="2125492"/>
            <a:ext cx="3430395" cy="28170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9pPr>
          </a:lstStyle>
          <a:p>
            <a:pPr lvl="0"/>
            <a:r>
              <a:t>Add quotation text  here; there is no need for additional quotation marks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8152005" y="5110666"/>
            <a:ext cx="3430395" cy="290314"/>
          </a:xfrm>
        </p:spPr>
        <p:txBody>
          <a:bodyPr>
            <a:noAutofit/>
          </a:bodyPr>
          <a:lstStyle>
            <a:lvl1pPr marL="182880" indent="-18288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Univers for Fiserv 55" panose="02000503040000020003" pitchFamily="2" charset="0"/>
              <a:buChar char="–"/>
              <a:defRPr sz="1400" b="0" i="0">
                <a:solidFill>
                  <a:srgbClr val="FFFFFF"/>
                </a:solidFill>
              </a:defRPr>
            </a:lvl1pPr>
            <a:lvl2pPr marL="182880" indent="-18288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1400">
                <a:solidFill>
                  <a:srgbClr val="FFFFFF"/>
                </a:solidFill>
              </a:defRPr>
            </a:lvl2pPr>
            <a:lvl3pPr marL="182880" indent="-18288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1400">
                <a:solidFill>
                  <a:srgbClr val="FFFFFF"/>
                </a:solidFill>
              </a:defRPr>
            </a:lvl3pPr>
            <a:lvl4pPr marL="182880" indent="-18288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1400">
                <a:solidFill>
                  <a:srgbClr val="FFFFFF"/>
                </a:solidFill>
              </a:defRPr>
            </a:lvl4pPr>
            <a:lvl5pPr marL="182880" indent="-18288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1400">
                <a:solidFill>
                  <a:srgbClr val="FFFFFF"/>
                </a:solidFill>
              </a:defRPr>
            </a:lvl5pPr>
            <a:lvl6pPr marL="285750" indent="-28575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1400">
                <a:solidFill>
                  <a:srgbClr val="FFFFFF"/>
                </a:solidFill>
              </a:defRPr>
            </a:lvl6pPr>
            <a:lvl7pPr marL="182880" indent="-18288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1400">
                <a:solidFill>
                  <a:srgbClr val="FFFFFF"/>
                </a:solidFill>
              </a:defRPr>
            </a:lvl7pPr>
            <a:lvl8pPr marL="182880" indent="-18288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1400">
                <a:solidFill>
                  <a:srgbClr val="FFFFFF"/>
                </a:solidFill>
              </a:defRPr>
            </a:lvl8pPr>
            <a:lvl9pPr marL="182880" indent="-18288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t>Quote attribution / source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586" y="5569090"/>
            <a:ext cx="844214" cy="669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152005" y="1320037"/>
            <a:ext cx="844214" cy="6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520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3"/>
          </p:nvPr>
        </p:nvSpPr>
        <p:spPr>
          <a:xfrm>
            <a:off x="2438401" y="1524000"/>
            <a:ext cx="7315198" cy="4572000"/>
          </a:xfrm>
          <a:solidFill>
            <a:srgbClr val="595959"/>
          </a:solidFill>
        </p:spPr>
        <p:txBody>
          <a:bodyPr tIns="1645920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dirty="0"/>
              <a:t>Click icon to add media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10630111" y="2216677"/>
            <a:ext cx="0" cy="3021264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141" y="3225659"/>
            <a:ext cx="660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390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8607" y="1583473"/>
            <a:ext cx="10334788" cy="780802"/>
          </a:xfrm>
          <a:solidFill>
            <a:srgbClr val="595959"/>
          </a:solidFill>
        </p:spPr>
        <p:txBody>
          <a:bodyPr t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t>Content Header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928607" y="2379844"/>
            <a:ext cx="10334788" cy="458091"/>
          </a:xfrm>
          <a:solidFill>
            <a:srgbClr val="595959"/>
          </a:solidFill>
        </p:spPr>
        <p:txBody>
          <a:bodyPr tIns="0" rIns="9144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28607" y="2990901"/>
            <a:ext cx="3364992" cy="1188720"/>
          </a:xfrm>
          <a:solidFill>
            <a:schemeClr val="accent4"/>
          </a:solidFill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t>Subheader Content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928607" y="4203378"/>
            <a:ext cx="3364992" cy="454398"/>
          </a:xfrm>
          <a:solidFill>
            <a:srgbClr val="FFFFFF"/>
          </a:solidFill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t>% Stat / Content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8607" y="4657775"/>
            <a:ext cx="3364992" cy="1030505"/>
          </a:xfrm>
          <a:solidFill>
            <a:srgbClr val="FFFFFF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413504" y="2990901"/>
            <a:ext cx="3364992" cy="1188720"/>
          </a:xfrm>
          <a:solidFill>
            <a:schemeClr val="accent1"/>
          </a:solidFill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t>Subheader Content Title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203378"/>
            <a:ext cx="3364992" cy="454398"/>
          </a:xfrm>
          <a:solidFill>
            <a:srgbClr val="FFFFFF"/>
          </a:solidFill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t>% Stat / Content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13504" y="4657775"/>
            <a:ext cx="3364992" cy="1033272"/>
          </a:xfrm>
          <a:solidFill>
            <a:srgbClr val="FFFFFF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898401" y="2990901"/>
            <a:ext cx="3364992" cy="1188720"/>
          </a:xfrm>
          <a:solidFill>
            <a:srgbClr val="FF6600"/>
          </a:solidFill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t>Subheader Content Title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7898401" y="4203378"/>
            <a:ext cx="3364992" cy="454398"/>
          </a:xfrm>
          <a:solidFill>
            <a:srgbClr val="FFFFFF"/>
          </a:solidFill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t>% Stat / Content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7898401" y="4657775"/>
            <a:ext cx="3364992" cy="1033272"/>
          </a:xfrm>
          <a:solidFill>
            <a:srgbClr val="FFFFFF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10012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Grid bel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30021"/>
            <a:ext cx="12192000" cy="2045473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42939" y="1529292"/>
            <a:ext cx="10939461" cy="1385359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7555" y="3394661"/>
            <a:ext cx="2533651" cy="40011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20956" y="3959080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4520554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20956" y="5082028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0956" y="5643502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434620" y="3390435"/>
            <a:ext cx="2533651" cy="40011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3434620" y="3954854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434620" y="4516328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434620" y="5077802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434620" y="5639276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6241685" y="3390435"/>
            <a:ext cx="2533651" cy="40011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241685" y="3954854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241685" y="4516328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6241685" y="5077802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241685" y="5639276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9048749" y="3394661"/>
            <a:ext cx="2533651" cy="40011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9048749" y="3954854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9048749" y="4516328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9048749" y="5077802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9048749" y="5639276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3100349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Boxes w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332" y="1903446"/>
            <a:ext cx="4003869" cy="531845"/>
          </a:xfrm>
          <a:solidFill>
            <a:srgbClr val="FFFFFF"/>
          </a:solidFill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62332" y="2435226"/>
            <a:ext cx="3998976" cy="1260475"/>
          </a:xfrm>
          <a:solidFill>
            <a:srgbClr val="595959"/>
          </a:solidFill>
          <a:ln>
            <a:noFill/>
          </a:ln>
        </p:spPr>
        <p:txBody>
          <a:bodyPr lIns="228600" tIns="182880" rIns="228600" bIns="182880">
            <a:noAutofit/>
          </a:bodyPr>
          <a:lstStyle>
            <a:lvl1pPr marL="182880" indent="-182880">
              <a:spcBef>
                <a:spcPts val="800"/>
              </a:spcBef>
              <a:buClr>
                <a:srgbClr val="FFFFFF"/>
              </a:buClr>
              <a:defRPr sz="1600" b="0" i="0">
                <a:solidFill>
                  <a:srgbClr val="FFFFFF"/>
                </a:solidFill>
              </a:defRPr>
            </a:lvl1pPr>
            <a:lvl2pPr marL="502920" indent="-182880">
              <a:spcBef>
                <a:spcPts val="500"/>
              </a:spcBef>
              <a:buClr>
                <a:srgbClr val="FFFFFF"/>
              </a:buClr>
              <a:defRPr sz="1400" b="0" i="0">
                <a:solidFill>
                  <a:srgbClr val="FFFFFF"/>
                </a:solidFill>
              </a:defRPr>
            </a:lvl2pPr>
            <a:lvl3pPr marL="822960" indent="-182880">
              <a:spcBef>
                <a:spcPts val="500"/>
              </a:spcBef>
              <a:buClr>
                <a:srgbClr val="FFFFFF"/>
              </a:buClr>
              <a:defRPr sz="1200" b="0" i="0">
                <a:solidFill>
                  <a:srgbClr val="FFFFFF"/>
                </a:solidFill>
              </a:defRPr>
            </a:lvl3pPr>
            <a:lvl4pPr marL="11430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4pPr>
            <a:lvl5pPr marL="146304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5pPr>
            <a:lvl6pPr marL="178308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6pPr>
            <a:lvl7pPr marL="210312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7pPr>
            <a:lvl8pPr marL="242316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8pPr>
            <a:lvl9pPr marL="27432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08798" y="1903446"/>
            <a:ext cx="4003869" cy="531845"/>
          </a:xfrm>
          <a:solidFill>
            <a:srgbClr val="FFFFFF"/>
          </a:solidFill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08797" y="2435226"/>
            <a:ext cx="3998976" cy="1260475"/>
          </a:xfrm>
          <a:solidFill>
            <a:srgbClr val="595959"/>
          </a:solidFill>
          <a:ln>
            <a:noFill/>
          </a:ln>
        </p:spPr>
        <p:txBody>
          <a:bodyPr lIns="228600" tIns="182880" rIns="228600" bIns="182880">
            <a:noAutofit/>
          </a:bodyPr>
          <a:lstStyle>
            <a:lvl1pPr marL="182880" indent="-182880">
              <a:spcBef>
                <a:spcPts val="800"/>
              </a:spcBef>
              <a:buClr>
                <a:srgbClr val="FFFFFF"/>
              </a:buClr>
              <a:defRPr sz="1600" b="0" i="0">
                <a:solidFill>
                  <a:srgbClr val="FFFFFF"/>
                </a:solidFill>
              </a:defRPr>
            </a:lvl1pPr>
            <a:lvl2pPr marL="502920" indent="-182880">
              <a:spcBef>
                <a:spcPts val="500"/>
              </a:spcBef>
              <a:buClr>
                <a:srgbClr val="FFFFFF"/>
              </a:buClr>
              <a:defRPr sz="1400" b="0" i="0">
                <a:solidFill>
                  <a:srgbClr val="FFFFFF"/>
                </a:solidFill>
              </a:defRPr>
            </a:lvl2pPr>
            <a:lvl3pPr marL="822960" indent="-182880">
              <a:spcBef>
                <a:spcPts val="500"/>
              </a:spcBef>
              <a:buClr>
                <a:srgbClr val="FFFFFF"/>
              </a:buClr>
              <a:defRPr sz="1200" b="0" i="0">
                <a:solidFill>
                  <a:srgbClr val="FFFFFF"/>
                </a:solidFill>
              </a:defRPr>
            </a:lvl3pPr>
            <a:lvl4pPr marL="11430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4pPr>
            <a:lvl5pPr marL="146304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5pPr>
            <a:lvl6pPr marL="178308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6pPr>
            <a:lvl7pPr marL="210312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7pPr>
            <a:lvl8pPr marL="242316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8pPr>
            <a:lvl9pPr marL="27432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62332" y="3848100"/>
            <a:ext cx="4003869" cy="531845"/>
          </a:xfrm>
          <a:solidFill>
            <a:srgbClr val="FFFFFF"/>
          </a:solidFill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332" y="4379880"/>
            <a:ext cx="3998976" cy="1260475"/>
          </a:xfrm>
          <a:solidFill>
            <a:srgbClr val="595959"/>
          </a:solidFill>
          <a:ln>
            <a:noFill/>
          </a:ln>
        </p:spPr>
        <p:txBody>
          <a:bodyPr lIns="228600" tIns="182880" rIns="228600" bIns="182880">
            <a:noAutofit/>
          </a:bodyPr>
          <a:lstStyle>
            <a:lvl1pPr marL="182880" indent="-182880">
              <a:spcBef>
                <a:spcPts val="800"/>
              </a:spcBef>
              <a:buClr>
                <a:srgbClr val="FFFFFF"/>
              </a:buClr>
              <a:defRPr sz="1600" b="0" i="0">
                <a:solidFill>
                  <a:srgbClr val="FFFFFF"/>
                </a:solidFill>
              </a:defRPr>
            </a:lvl1pPr>
            <a:lvl2pPr marL="502920" indent="-182880">
              <a:spcBef>
                <a:spcPts val="500"/>
              </a:spcBef>
              <a:buClr>
                <a:srgbClr val="FFFFFF"/>
              </a:buClr>
              <a:defRPr sz="1400" b="0" i="0">
                <a:solidFill>
                  <a:srgbClr val="FFFFFF"/>
                </a:solidFill>
              </a:defRPr>
            </a:lvl2pPr>
            <a:lvl3pPr marL="822960" indent="-182880">
              <a:spcBef>
                <a:spcPts val="500"/>
              </a:spcBef>
              <a:buClr>
                <a:srgbClr val="FFFFFF"/>
              </a:buClr>
              <a:defRPr sz="1200" b="0" i="0">
                <a:solidFill>
                  <a:srgbClr val="FFFFFF"/>
                </a:solidFill>
              </a:defRPr>
            </a:lvl3pPr>
            <a:lvl4pPr marL="11430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4pPr>
            <a:lvl5pPr marL="146304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5pPr>
            <a:lvl6pPr marL="178308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6pPr>
            <a:lvl7pPr marL="210312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7pPr>
            <a:lvl8pPr marL="242316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8pPr>
            <a:lvl9pPr marL="27432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708798" y="3848100"/>
            <a:ext cx="4003869" cy="531845"/>
          </a:xfrm>
          <a:solidFill>
            <a:srgbClr val="FFFFFF"/>
          </a:solidFill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708797" y="4379880"/>
            <a:ext cx="3998976" cy="1260475"/>
          </a:xfrm>
          <a:solidFill>
            <a:srgbClr val="595959"/>
          </a:solidFill>
          <a:ln>
            <a:noFill/>
          </a:ln>
        </p:spPr>
        <p:txBody>
          <a:bodyPr lIns="228600" tIns="182880" rIns="228600" bIns="182880">
            <a:noAutofit/>
          </a:bodyPr>
          <a:lstStyle>
            <a:lvl1pPr marL="182880" indent="-182880">
              <a:spcBef>
                <a:spcPts val="800"/>
              </a:spcBef>
              <a:buClr>
                <a:srgbClr val="FFFFFF"/>
              </a:buClr>
              <a:defRPr sz="1600" b="0" i="0">
                <a:solidFill>
                  <a:srgbClr val="FFFFFF"/>
                </a:solidFill>
              </a:defRPr>
            </a:lvl1pPr>
            <a:lvl2pPr marL="502920" indent="-182880">
              <a:spcBef>
                <a:spcPts val="500"/>
              </a:spcBef>
              <a:buClr>
                <a:srgbClr val="FFFFFF"/>
              </a:buClr>
              <a:defRPr sz="1400" b="0" i="0">
                <a:solidFill>
                  <a:srgbClr val="FFFFFF"/>
                </a:solidFill>
              </a:defRPr>
            </a:lvl2pPr>
            <a:lvl3pPr marL="822960" indent="-182880">
              <a:spcBef>
                <a:spcPts val="500"/>
              </a:spcBef>
              <a:buClr>
                <a:srgbClr val="FFFFFF"/>
              </a:buClr>
              <a:defRPr sz="1200" b="0" i="0">
                <a:solidFill>
                  <a:srgbClr val="FFFFFF"/>
                </a:solidFill>
              </a:defRPr>
            </a:lvl3pPr>
            <a:lvl4pPr marL="11430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4pPr>
            <a:lvl5pPr marL="146304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5pPr>
            <a:lvl6pPr marL="178308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6pPr>
            <a:lvl7pPr marL="210312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7pPr>
            <a:lvl8pPr marL="242316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8pPr>
            <a:lvl9pPr marL="27432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8" name="Media Placeholder 17"/>
          <p:cNvSpPr>
            <a:spLocks noGrp="1"/>
          </p:cNvSpPr>
          <p:nvPr>
            <p:ph type="media" sz="quarter" idx="22" hasCustomPrompt="1"/>
          </p:nvPr>
        </p:nvSpPr>
        <p:spPr>
          <a:xfrm>
            <a:off x="9218913" y="3208175"/>
            <a:ext cx="9144" cy="1307592"/>
          </a:xfrm>
          <a:solidFill>
            <a:srgbClr val="FF6600"/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9643581" y="3208176"/>
            <a:ext cx="2192819" cy="52487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Main Point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9643582" y="3719579"/>
            <a:ext cx="2205518" cy="79618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9pPr>
          </a:lstStyle>
          <a:p>
            <a:pPr lvl="0"/>
            <a:r>
              <a:t>X%</a:t>
            </a:r>
          </a:p>
        </p:txBody>
      </p:sp>
    </p:spTree>
    <p:extLst>
      <p:ext uri="{BB962C8B-B14F-4D97-AF65-F5344CB8AC3E}">
        <p14:creationId xmlns:p14="http://schemas.microsoft.com/office/powerpoint/2010/main" val="12535936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ltGray">
          <a:xfrm>
            <a:off x="2987589" y="2059460"/>
            <a:ext cx="9204411" cy="3517557"/>
          </a:xfrm>
          <a:prstGeom prst="rect">
            <a:avLst/>
          </a:prstGeom>
          <a:solidFill>
            <a:srgbClr val="66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5" name="Pentagon 7"/>
          <p:cNvSpPr/>
          <p:nvPr/>
        </p:nvSpPr>
        <p:spPr bwMode="white">
          <a:xfrm>
            <a:off x="0" y="1611223"/>
            <a:ext cx="4668109" cy="4263560"/>
          </a:xfrm>
          <a:prstGeom prst="homePlate">
            <a:avLst>
              <a:gd name="adj" fmla="val 3521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7337" y="3074978"/>
            <a:ext cx="3602684" cy="133605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909167" y="2223140"/>
            <a:ext cx="7041776" cy="3190194"/>
          </a:xfrm>
        </p:spPr>
        <p:txBody>
          <a:bodyPr anchor="ctr">
            <a:noAutofit/>
          </a:bodyPr>
          <a:lstStyle>
            <a:lvl1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1pPr>
            <a:lvl2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2pPr>
            <a:lvl3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3pPr>
            <a:lvl4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4pPr>
            <a:lvl5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5pPr>
            <a:lvl6pPr>
              <a:buClr>
                <a:srgbClr val="FFFFFF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FFFFFF"/>
              </a:buClr>
              <a:defRPr>
                <a:solidFill>
                  <a:schemeClr val="bg1"/>
                </a:solidFill>
              </a:defRPr>
            </a:lvl7pPr>
            <a:lvl8pPr>
              <a:buClr>
                <a:srgbClr val="FFFFFF"/>
              </a:buClr>
              <a:defRPr>
                <a:solidFill>
                  <a:schemeClr val="bg1"/>
                </a:solidFill>
              </a:defRPr>
            </a:lvl8pPr>
            <a:lvl9pPr>
              <a:buClr>
                <a:srgbClr val="FFFFFF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44351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Headed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pezoid 5">
            <a:extLst>
              <a:ext uri="{FF2B5EF4-FFF2-40B4-BE49-F238E27FC236}">
                <a16:creationId xmlns:a16="http://schemas.microsoft.com/office/drawing/2014/main" id="{4E885DC1-92D7-4F25-80C2-96DD7F7892F1}"/>
              </a:ext>
            </a:extLst>
          </p:cNvPr>
          <p:cNvSpPr/>
          <p:nvPr/>
        </p:nvSpPr>
        <p:spPr>
          <a:xfrm>
            <a:off x="3044040" y="3740447"/>
            <a:ext cx="6103921" cy="1380744"/>
          </a:xfrm>
          <a:prstGeom prst="trapezoid">
            <a:avLst>
              <a:gd name="adj" fmla="val 97848"/>
            </a:avLst>
          </a:prstGeom>
          <a:gradFill>
            <a:gsLst>
              <a:gs pos="25000">
                <a:schemeClr val="bg1">
                  <a:lumMod val="75000"/>
                  <a:alpha val="50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34000"/>
                </a:scheme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A3CEAAA8-5914-4C09-B843-C9240DF0006E}"/>
              </a:ext>
            </a:extLst>
          </p:cNvPr>
          <p:cNvSpPr/>
          <p:nvPr/>
        </p:nvSpPr>
        <p:spPr>
          <a:xfrm flipV="1">
            <a:off x="3044040" y="2210073"/>
            <a:ext cx="6103921" cy="1380744"/>
          </a:xfrm>
          <a:prstGeom prst="trapezoid">
            <a:avLst>
              <a:gd name="adj" fmla="val 97848"/>
            </a:avLst>
          </a:prstGeom>
          <a:gradFill>
            <a:gsLst>
              <a:gs pos="25000">
                <a:schemeClr val="bg1">
                  <a:lumMod val="75000"/>
                  <a:alpha val="50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34000"/>
                </a:scheme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9" name="Pentagon 8"/>
          <p:cNvSpPr/>
          <p:nvPr/>
        </p:nvSpPr>
        <p:spPr bwMode="ltGray">
          <a:xfrm>
            <a:off x="203200" y="1822598"/>
            <a:ext cx="4064000" cy="3703092"/>
          </a:xfrm>
          <a:prstGeom prst="homePlat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0" name="Pentagon 1"/>
          <p:cNvSpPr/>
          <p:nvPr/>
        </p:nvSpPr>
        <p:spPr bwMode="ltGray">
          <a:xfrm>
            <a:off x="1" y="1818445"/>
            <a:ext cx="4064000" cy="3703092"/>
          </a:xfrm>
          <a:prstGeom prst="homePlate">
            <a:avLst>
              <a:gd name="adj" fmla="val 44598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grpSp>
        <p:nvGrpSpPr>
          <p:cNvPr id="21" name="Group 20"/>
          <p:cNvGrpSpPr/>
          <p:nvPr>
            <p:custDataLst>
              <p:tags r:id="rId1"/>
            </p:custDataLst>
          </p:nvPr>
        </p:nvGrpSpPr>
        <p:grpSpPr bwMode="ltGray">
          <a:xfrm flipH="1">
            <a:off x="7924802" y="1822599"/>
            <a:ext cx="4267199" cy="3707245"/>
            <a:chOff x="0" y="1818445"/>
            <a:chExt cx="3200399" cy="3707245"/>
          </a:xfrm>
          <a:solidFill>
            <a:srgbClr val="6699CC"/>
          </a:solidFill>
        </p:grpSpPr>
        <p:sp>
          <p:nvSpPr>
            <p:cNvPr id="22" name="Pentagon 11"/>
            <p:cNvSpPr/>
            <p:nvPr/>
          </p:nvSpPr>
          <p:spPr bwMode="ltGray">
            <a:xfrm>
              <a:off x="152399" y="1822598"/>
              <a:ext cx="3048000" cy="370309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b="0" i="0" dirty="0">
                <a:latin typeface="Univers for Fiserv 55" panose="020B0503040202040203" pitchFamily="34" charset="0"/>
              </a:endParaRPr>
            </a:p>
          </p:txBody>
        </p:sp>
        <p:sp>
          <p:nvSpPr>
            <p:cNvPr id="23" name="Pentagon 12"/>
            <p:cNvSpPr/>
            <p:nvPr/>
          </p:nvSpPr>
          <p:spPr bwMode="ltGray">
            <a:xfrm>
              <a:off x="0" y="1818445"/>
              <a:ext cx="3048000" cy="3703092"/>
            </a:xfrm>
            <a:prstGeom prst="homePlate">
              <a:avLst>
                <a:gd name="adj" fmla="val 445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b="0" i="0" dirty="0">
                <a:latin typeface="Univers for Fiserv 55" panose="020B0503040202040203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2307737"/>
            <a:ext cx="2870200" cy="266382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58950" y="2365873"/>
            <a:ext cx="5074103" cy="108435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58950" y="3897083"/>
            <a:ext cx="5074103" cy="108435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099672" y="2307737"/>
            <a:ext cx="2870200" cy="266382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3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Headed Ar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CF29A9-ECEB-453B-8BCC-FD773838A5AF}"/>
              </a:ext>
            </a:extLst>
          </p:cNvPr>
          <p:cNvSpPr/>
          <p:nvPr/>
        </p:nvSpPr>
        <p:spPr bwMode="ltGray">
          <a:xfrm rot="16200000">
            <a:off x="582025" y="644395"/>
            <a:ext cx="4919910" cy="60594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accent3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0" tIns="0" rIns="91440" bIns="0" rtlCol="0" anchor="ctr" anchorCtr="0"/>
          <a:lstStyle/>
          <a:p>
            <a:pPr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</a:pPr>
            <a:endParaRPr dirty="0">
              <a:solidFill>
                <a:srgbClr val="000000"/>
              </a:solidFill>
              <a:latin typeface="Univers for Fiserv 55" panose="020B0503040202040203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AF7D4-0DAD-4FC2-AAB8-0F24267F5AC2}"/>
              </a:ext>
            </a:extLst>
          </p:cNvPr>
          <p:cNvSpPr/>
          <p:nvPr/>
        </p:nvSpPr>
        <p:spPr bwMode="ltGray">
          <a:xfrm rot="5400000" flipH="1">
            <a:off x="6694948" y="622353"/>
            <a:ext cx="4919910" cy="606247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accent3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0" tIns="0" rIns="91440" bIns="0" rtlCol="0" anchor="ctr" anchorCtr="0"/>
          <a:lstStyle/>
          <a:p>
            <a:pPr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</a:pPr>
            <a:endParaRPr dirty="0">
              <a:solidFill>
                <a:srgbClr val="000000"/>
              </a:solidFill>
              <a:latin typeface="Univers for Fiserv 55" panose="020B0503040202040203" pitchFamily="34" charset="0"/>
              <a:cs typeface="Arial" panose="020B0604020202020204" pitchFamily="34" charset="0"/>
            </a:endParaRPr>
          </a:p>
        </p:txBody>
      </p:sp>
      <p:sp>
        <p:nvSpPr>
          <p:cNvPr id="9" name="Pentagon 1">
            <a:extLst>
              <a:ext uri="{FF2B5EF4-FFF2-40B4-BE49-F238E27FC236}">
                <a16:creationId xmlns:a16="http://schemas.microsoft.com/office/drawing/2014/main" id="{FE92E36E-FB0E-4A10-95E9-54FFA1313E1B}"/>
              </a:ext>
            </a:extLst>
          </p:cNvPr>
          <p:cNvSpPr/>
          <p:nvPr/>
        </p:nvSpPr>
        <p:spPr bwMode="ltGray">
          <a:xfrm rot="16200000">
            <a:off x="5272844" y="-794267"/>
            <a:ext cx="1639970" cy="12198096"/>
          </a:xfrm>
          <a:prstGeom prst="homePlat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latin typeface="Univers for Fiserv 55" panose="020B0503040202040203" pitchFamily="34" charset="0"/>
            </a:endParaRPr>
          </a:p>
        </p:txBody>
      </p:sp>
      <p:sp>
        <p:nvSpPr>
          <p:cNvPr id="10" name="Pentagon 12">
            <a:extLst>
              <a:ext uri="{FF2B5EF4-FFF2-40B4-BE49-F238E27FC236}">
                <a16:creationId xmlns:a16="http://schemas.microsoft.com/office/drawing/2014/main" id="{0BF88A5A-01D0-4E9E-B098-714F6CF9D0D4}"/>
              </a:ext>
            </a:extLst>
          </p:cNvPr>
          <p:cNvSpPr/>
          <p:nvPr/>
        </p:nvSpPr>
        <p:spPr bwMode="ltGray">
          <a:xfrm rot="16200000" flipH="1">
            <a:off x="5274800" y="-4091125"/>
            <a:ext cx="1639970" cy="12188952"/>
          </a:xfrm>
          <a:prstGeom prst="homePlate">
            <a:avLst/>
          </a:prstGeom>
          <a:solidFill>
            <a:srgbClr val="66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chemeClr val="tx1"/>
              </a:solidFill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03516" y="1769080"/>
            <a:ext cx="1038496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03322"/>
            <a:ext cx="485502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27370" y="3503322"/>
            <a:ext cx="485502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03516" y="5232114"/>
            <a:ext cx="1038496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73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 Men Stan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B18D29-A591-4F0A-BC9F-D48A93C68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20492" r="37604" b="26869"/>
          <a:stretch/>
        </p:blipFill>
        <p:spPr>
          <a:xfrm>
            <a:off x="1524" y="857"/>
            <a:ext cx="12188952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14EF2-2AE2-41E8-96D0-FBB1B8EB56C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EFB779D0-ECF6-4D16-9C74-5D7F995EFD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Headed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CF29A9-ECEB-453B-8BCC-FD773838A5AF}"/>
              </a:ext>
            </a:extLst>
          </p:cNvPr>
          <p:cNvSpPr/>
          <p:nvPr/>
        </p:nvSpPr>
        <p:spPr bwMode="ltGray">
          <a:xfrm rot="16200000">
            <a:off x="582025" y="644395"/>
            <a:ext cx="4919910" cy="60594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accent3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0" tIns="0" rIns="91440" bIns="0" rtlCol="0" anchor="ctr" anchorCtr="0"/>
          <a:lstStyle/>
          <a:p>
            <a:pPr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</a:pPr>
            <a:endParaRPr dirty="0">
              <a:solidFill>
                <a:srgbClr val="000000"/>
              </a:solidFill>
              <a:latin typeface="Univers for Fiserv 55" panose="020B0503040202040203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AF7D4-0DAD-4FC2-AAB8-0F24267F5AC2}"/>
              </a:ext>
            </a:extLst>
          </p:cNvPr>
          <p:cNvSpPr/>
          <p:nvPr/>
        </p:nvSpPr>
        <p:spPr bwMode="ltGray">
          <a:xfrm rot="5400000" flipH="1">
            <a:off x="6694948" y="622353"/>
            <a:ext cx="4919910" cy="606247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accent3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0" tIns="0" rIns="91440" bIns="0" rtlCol="0" anchor="ctr" anchorCtr="0"/>
          <a:lstStyle/>
          <a:p>
            <a:pPr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</a:pPr>
            <a:endParaRPr dirty="0">
              <a:solidFill>
                <a:srgbClr val="000000"/>
              </a:solidFill>
              <a:latin typeface="Univers for Fiserv 55" panose="020B0503040202040203" pitchFamily="34" charset="0"/>
              <a:cs typeface="Arial" panose="020B0604020202020204" pitchFamily="34" charset="0"/>
            </a:endParaRPr>
          </a:p>
        </p:txBody>
      </p:sp>
      <p:sp>
        <p:nvSpPr>
          <p:cNvPr id="9" name="Pentagon 1">
            <a:extLst>
              <a:ext uri="{FF2B5EF4-FFF2-40B4-BE49-F238E27FC236}">
                <a16:creationId xmlns:a16="http://schemas.microsoft.com/office/drawing/2014/main" id="{FE92E36E-FB0E-4A10-95E9-54FFA1313E1B}"/>
              </a:ext>
            </a:extLst>
          </p:cNvPr>
          <p:cNvSpPr/>
          <p:nvPr/>
        </p:nvSpPr>
        <p:spPr bwMode="ltGray">
          <a:xfrm rot="16200000">
            <a:off x="5272844" y="-794267"/>
            <a:ext cx="1639970" cy="12198096"/>
          </a:xfrm>
          <a:prstGeom prst="homePlat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latin typeface="Univers for Fiserv 55" panose="020B0503040202040203" pitchFamily="34" charset="0"/>
            </a:endParaRPr>
          </a:p>
        </p:txBody>
      </p:sp>
      <p:sp>
        <p:nvSpPr>
          <p:cNvPr id="10" name="Pentagon 12">
            <a:extLst>
              <a:ext uri="{FF2B5EF4-FFF2-40B4-BE49-F238E27FC236}">
                <a16:creationId xmlns:a16="http://schemas.microsoft.com/office/drawing/2014/main" id="{0BF88A5A-01D0-4E9E-B098-714F6CF9D0D4}"/>
              </a:ext>
            </a:extLst>
          </p:cNvPr>
          <p:cNvSpPr/>
          <p:nvPr/>
        </p:nvSpPr>
        <p:spPr bwMode="ltGray">
          <a:xfrm rot="16200000" flipH="1">
            <a:off x="5274800" y="-4091125"/>
            <a:ext cx="1639970" cy="12188952"/>
          </a:xfrm>
          <a:prstGeom prst="homePlat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chemeClr val="tx1"/>
              </a:solidFill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03516" y="1769080"/>
            <a:ext cx="1038496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03322"/>
            <a:ext cx="485502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27370" y="3503322"/>
            <a:ext cx="485502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03516" y="5232114"/>
            <a:ext cx="1038496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050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Callout Boxe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4D206A-79C7-46D5-BF65-D8C540C77348}"/>
              </a:ext>
            </a:extLst>
          </p:cNvPr>
          <p:cNvSpPr/>
          <p:nvPr/>
        </p:nvSpPr>
        <p:spPr>
          <a:xfrm>
            <a:off x="9252398" y="1524000"/>
            <a:ext cx="2596896" cy="4610101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3521-FA33-49CC-A45E-EC56EF49D34D}"/>
              </a:ext>
            </a:extLst>
          </p:cNvPr>
          <p:cNvSpPr/>
          <p:nvPr/>
        </p:nvSpPr>
        <p:spPr>
          <a:xfrm>
            <a:off x="356140" y="1523999"/>
            <a:ext cx="2592541" cy="4610101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3000933" y="1523999"/>
            <a:ext cx="6200634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3000933" y="3848101"/>
            <a:ext cx="6200634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1308" y="1808464"/>
            <a:ext cx="2042204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58950" y="1846118"/>
            <a:ext cx="5074103" cy="16417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58950" y="4168141"/>
            <a:ext cx="5074103" cy="16459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531290" y="1808465"/>
            <a:ext cx="2039112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767141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Callout Box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4D206A-79C7-46D5-BF65-D8C540C77348}"/>
              </a:ext>
            </a:extLst>
          </p:cNvPr>
          <p:cNvSpPr/>
          <p:nvPr/>
        </p:nvSpPr>
        <p:spPr>
          <a:xfrm>
            <a:off x="9252398" y="1524000"/>
            <a:ext cx="2596896" cy="461010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3521-FA33-49CC-A45E-EC56EF49D34D}"/>
              </a:ext>
            </a:extLst>
          </p:cNvPr>
          <p:cNvSpPr/>
          <p:nvPr/>
        </p:nvSpPr>
        <p:spPr>
          <a:xfrm>
            <a:off x="356140" y="1523999"/>
            <a:ext cx="2592541" cy="461010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3000933" y="1523999"/>
            <a:ext cx="6200634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3000933" y="3848101"/>
            <a:ext cx="6200634" cy="22860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1308" y="1808464"/>
            <a:ext cx="2042204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58950" y="1846118"/>
            <a:ext cx="5074103" cy="16417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58950" y="4168141"/>
            <a:ext cx="5074103" cy="16459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531290" y="1808465"/>
            <a:ext cx="2039112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190361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Callout Box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4D206A-79C7-46D5-BF65-D8C540C77348}"/>
              </a:ext>
            </a:extLst>
          </p:cNvPr>
          <p:cNvSpPr/>
          <p:nvPr/>
        </p:nvSpPr>
        <p:spPr>
          <a:xfrm>
            <a:off x="9252398" y="1524000"/>
            <a:ext cx="2596896" cy="4610101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3521-FA33-49CC-A45E-EC56EF49D34D}"/>
              </a:ext>
            </a:extLst>
          </p:cNvPr>
          <p:cNvSpPr/>
          <p:nvPr/>
        </p:nvSpPr>
        <p:spPr>
          <a:xfrm>
            <a:off x="356140" y="1523999"/>
            <a:ext cx="2592541" cy="46101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3000933" y="1523999"/>
            <a:ext cx="6200634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3000933" y="3848101"/>
            <a:ext cx="6200634" cy="228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1308" y="1808464"/>
            <a:ext cx="2042204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58950" y="1846118"/>
            <a:ext cx="5074103" cy="16417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58950" y="4168141"/>
            <a:ext cx="5074103" cy="16459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531290" y="1808465"/>
            <a:ext cx="2039112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203672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Callout Boxes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0EB855-9CAB-4C49-99E0-8AE14573ED69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206A-79C7-46D5-BF65-D8C540C77348}"/>
              </a:ext>
            </a:extLst>
          </p:cNvPr>
          <p:cNvSpPr/>
          <p:nvPr/>
        </p:nvSpPr>
        <p:spPr>
          <a:xfrm>
            <a:off x="9286040" y="1524000"/>
            <a:ext cx="2563254" cy="4610101"/>
          </a:xfrm>
          <a:prstGeom prst="rect">
            <a:avLst/>
          </a:prstGeom>
          <a:solidFill>
            <a:srgbClr val="FFFFFF"/>
          </a:solidFill>
          <a:ln w="31750">
            <a:solidFill>
              <a:srgbClr val="FF66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3521-FA33-49CC-A45E-EC56EF49D34D}"/>
              </a:ext>
            </a:extLst>
          </p:cNvPr>
          <p:cNvSpPr/>
          <p:nvPr/>
        </p:nvSpPr>
        <p:spPr>
          <a:xfrm>
            <a:off x="356140" y="1523999"/>
            <a:ext cx="2560320" cy="4610101"/>
          </a:xfrm>
          <a:prstGeom prst="rect">
            <a:avLst/>
          </a:prstGeom>
          <a:solidFill>
            <a:srgbClr val="FFFFFF"/>
          </a:solidFill>
          <a:ln w="31750">
            <a:solidFill>
              <a:srgbClr val="6666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3001434" y="1523999"/>
            <a:ext cx="6199632" cy="2258568"/>
          </a:xfrm>
          <a:prstGeom prst="rect">
            <a:avLst/>
          </a:prstGeom>
          <a:solidFill>
            <a:srgbClr val="FFFFFF"/>
          </a:solidFill>
          <a:ln w="3175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3001434" y="3875533"/>
            <a:ext cx="6199632" cy="2258568"/>
          </a:xfrm>
          <a:prstGeom prst="rect">
            <a:avLst/>
          </a:prstGeom>
          <a:solidFill>
            <a:srgbClr val="FFFFFF"/>
          </a:solidFill>
          <a:ln w="3175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5198" y="1808464"/>
            <a:ext cx="2042204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64199" y="1832402"/>
            <a:ext cx="5074103" cy="16417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64199" y="4181857"/>
            <a:ext cx="5074103" cy="16459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548111" y="1808465"/>
            <a:ext cx="2039112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7474735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ascading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606668" y="1977866"/>
            <a:ext cx="9128608" cy="781563"/>
          </a:xfrm>
          <a:solidFill>
            <a:srgbClr val="595959"/>
          </a:solidFill>
        </p:spPr>
        <p:txBody>
          <a:bodyPr lIns="274320" rIns="27432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807396" y="2939987"/>
            <a:ext cx="7927880" cy="781563"/>
          </a:xfrm>
          <a:solidFill>
            <a:srgbClr val="595959"/>
          </a:solidFill>
        </p:spPr>
        <p:txBody>
          <a:bodyPr lIns="274320" rIns="27432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63" y="3902108"/>
            <a:ext cx="6573213" cy="781563"/>
          </a:xfrm>
          <a:solidFill>
            <a:srgbClr val="595959"/>
          </a:solidFill>
        </p:spPr>
        <p:txBody>
          <a:bodyPr lIns="274320" rIns="27432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485943" y="4864230"/>
            <a:ext cx="5249333" cy="781563"/>
          </a:xfrm>
          <a:solidFill>
            <a:srgbClr val="595959"/>
          </a:solidFill>
        </p:spPr>
        <p:txBody>
          <a:bodyPr lIns="274320" rIns="27432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1" name="Media Placeholder 17"/>
          <p:cNvSpPr>
            <a:spLocks noGrp="1"/>
          </p:cNvSpPr>
          <p:nvPr>
            <p:ph type="media" sz="quarter" idx="22" hasCustomPrompt="1"/>
          </p:nvPr>
        </p:nvSpPr>
        <p:spPr>
          <a:xfrm>
            <a:off x="10736663" y="1605505"/>
            <a:ext cx="9144" cy="4407408"/>
          </a:xfrm>
          <a:solidFill>
            <a:srgbClr val="FF6600"/>
          </a:solidFill>
        </p:spPr>
        <p:txBody>
          <a:bodyPr>
            <a:norm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48422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Boxes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9" name="Rectangle 8"/>
          <p:cNvSpPr/>
          <p:nvPr/>
        </p:nvSpPr>
        <p:spPr bwMode="white">
          <a:xfrm>
            <a:off x="711201" y="1828800"/>
            <a:ext cx="3389980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4401010" y="1828800"/>
            <a:ext cx="3389980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white">
          <a:xfrm>
            <a:off x="8090821" y="1828800"/>
            <a:ext cx="3389980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049112" y="2128053"/>
            <a:ext cx="713232" cy="712242"/>
          </a:xfrm>
        </p:spPr>
        <p:txBody>
          <a:bodyPr>
            <a:noAutofit/>
          </a:bodyPr>
          <a:lstStyle>
            <a:lvl1pPr marL="0" indent="0" algn="ctr">
              <a:buNone/>
              <a:defRPr b="0" i="0"/>
            </a:lvl1pPr>
          </a:lstStyle>
          <a:p>
            <a:r>
              <a:rPr dirty="0"/>
              <a:t>icon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0278" y="3020744"/>
            <a:ext cx="3390900" cy="888610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0279" y="3932504"/>
            <a:ext cx="3390900" cy="1345064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5728389" y="2128053"/>
            <a:ext cx="713232" cy="712242"/>
          </a:xfrm>
        </p:spPr>
        <p:txBody>
          <a:bodyPr>
            <a:noAutofit/>
          </a:bodyPr>
          <a:lstStyle>
            <a:lvl1pPr marL="0" indent="0" algn="ctr">
              <a:buNone/>
              <a:defRPr b="0" i="0"/>
            </a:lvl1pPr>
          </a:lstStyle>
          <a:p>
            <a:r>
              <a:rPr dirty="0"/>
              <a:t>icon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389555" y="3020744"/>
            <a:ext cx="3390900" cy="888610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389557" y="3932504"/>
            <a:ext cx="3390900" cy="1361808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8" name="Picture Placeholder 19"/>
          <p:cNvSpPr>
            <a:spLocks noGrp="1"/>
          </p:cNvSpPr>
          <p:nvPr>
            <p:ph type="pic" sz="quarter" idx="23" hasCustomPrompt="1"/>
          </p:nvPr>
        </p:nvSpPr>
        <p:spPr>
          <a:xfrm>
            <a:off x="9428733" y="2128053"/>
            <a:ext cx="713232" cy="712242"/>
          </a:xfrm>
        </p:spPr>
        <p:txBody>
          <a:bodyPr>
            <a:noAutofit/>
          </a:bodyPr>
          <a:lstStyle>
            <a:lvl1pPr marL="0" indent="0" algn="ctr">
              <a:buNone/>
              <a:defRPr b="0" i="0"/>
            </a:lvl1pPr>
          </a:lstStyle>
          <a:p>
            <a:r>
              <a:rPr dirty="0"/>
              <a:t>icon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89899" y="3020744"/>
            <a:ext cx="3390900" cy="888610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089901" y="3932504"/>
            <a:ext cx="3390900" cy="1334884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95189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 w Text and 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97156" y="1479567"/>
            <a:ext cx="1143000" cy="1144508"/>
          </a:xfrm>
        </p:spPr>
        <p:txBody>
          <a:bodyPr tIns="91440">
            <a:noAutofit/>
          </a:bodyPr>
          <a:lstStyle>
            <a:lvl1pPr marL="0" indent="0" algn="ctr">
              <a:buNone/>
              <a:defRPr sz="14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4519" y="2841099"/>
            <a:ext cx="3208277" cy="76188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61071" y="3706926"/>
            <a:ext cx="3211963" cy="1620596"/>
          </a:xfrm>
        </p:spPr>
        <p:txBody>
          <a:bodyPr anchor="t" anchorCtr="1">
            <a:noAutofit/>
          </a:bodyPr>
          <a:lstStyle>
            <a:lvl1pPr>
              <a:defRPr sz="1800" b="0" i="0"/>
            </a:lvl1pPr>
            <a:lvl2pPr marL="463550" indent="-228600">
              <a:defRPr sz="1600" b="0" i="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9" name="Media Placeholder 17"/>
          <p:cNvSpPr>
            <a:spLocks noGrp="1"/>
          </p:cNvSpPr>
          <p:nvPr>
            <p:ph type="media" sz="quarter" idx="30" hasCustomPrompt="1"/>
          </p:nvPr>
        </p:nvSpPr>
        <p:spPr>
          <a:xfrm>
            <a:off x="4082328" y="1647655"/>
            <a:ext cx="12192" cy="356616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5524500" y="1479567"/>
            <a:ext cx="1143000" cy="1144508"/>
          </a:xfrm>
        </p:spPr>
        <p:txBody>
          <a:bodyPr tIns="91440">
            <a:noAutofit/>
          </a:bodyPr>
          <a:lstStyle>
            <a:lvl1pPr marL="0" indent="0" algn="ctr">
              <a:buNone/>
              <a:defRPr sz="14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491862" y="2841099"/>
            <a:ext cx="3208277" cy="76188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4490019" y="3706926"/>
            <a:ext cx="3211963" cy="1620596"/>
          </a:xfrm>
        </p:spPr>
        <p:txBody>
          <a:bodyPr anchor="t" anchorCtr="1">
            <a:noAutofit/>
          </a:bodyPr>
          <a:lstStyle>
            <a:lvl1pPr>
              <a:defRPr sz="1800" b="0" i="0"/>
            </a:lvl1pPr>
            <a:lvl2pPr marL="463550" indent="-228600">
              <a:defRPr sz="1600" b="0" i="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20" name="Media Placeholder 17"/>
          <p:cNvSpPr>
            <a:spLocks noGrp="1"/>
          </p:cNvSpPr>
          <p:nvPr>
            <p:ph type="media" sz="quarter" idx="31" hasCustomPrompt="1"/>
          </p:nvPr>
        </p:nvSpPr>
        <p:spPr>
          <a:xfrm>
            <a:off x="8097480" y="1647655"/>
            <a:ext cx="12192" cy="3566160"/>
          </a:xfrm>
          <a:solidFill>
            <a:schemeClr val="tx2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sz="100" b="0" i="0"/>
            </a:lvl1pPr>
          </a:lstStyle>
          <a:p>
            <a:pPr marL="0" lvl="0" indent="0">
              <a:buNone/>
            </a:pPr>
            <a:r>
              <a:rPr dirty="0"/>
              <a:t> 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9551844" y="1479567"/>
            <a:ext cx="1143000" cy="1144508"/>
          </a:xfrm>
        </p:spPr>
        <p:txBody>
          <a:bodyPr tIns="91440">
            <a:noAutofit/>
          </a:bodyPr>
          <a:lstStyle>
            <a:lvl1pPr marL="0" indent="0" algn="ctr">
              <a:buNone/>
              <a:defRPr sz="14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8519204" y="2841099"/>
            <a:ext cx="3208277" cy="76188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8515519" y="3706926"/>
            <a:ext cx="3211963" cy="1620596"/>
          </a:xfrm>
        </p:spPr>
        <p:txBody>
          <a:bodyPr anchor="t" anchorCtr="1">
            <a:noAutofit/>
          </a:bodyPr>
          <a:lstStyle>
            <a:lvl1pPr>
              <a:defRPr sz="1800" b="0" i="0"/>
            </a:lvl1pPr>
            <a:lvl2pPr marL="463550" indent="-228600">
              <a:defRPr sz="1600" b="0" i="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79386" y="5572328"/>
            <a:ext cx="10433229" cy="608299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8913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9848" y="1523998"/>
            <a:ext cx="6583680" cy="1737360"/>
          </a:xfrm>
        </p:spPr>
        <p:txBody>
          <a:bodyPr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42939" y="3555149"/>
            <a:ext cx="6583680" cy="9144"/>
          </a:xfrm>
          <a:prstGeom prst="rect">
            <a:avLst/>
          </a:prstGeom>
          <a:solidFill>
            <a:srgbClr val="FF6600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3867923"/>
            <a:ext cx="6583680" cy="1737360"/>
          </a:xfrm>
        </p:spPr>
        <p:txBody>
          <a:bodyPr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32" hasCustomPrompt="1"/>
          </p:nvPr>
        </p:nvSpPr>
        <p:spPr>
          <a:xfrm>
            <a:off x="7574507" y="1523999"/>
            <a:ext cx="3906293" cy="4114800"/>
          </a:xfrm>
          <a:blipFill>
            <a:blip r:embed="rId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005840">
            <a:noAutofit/>
          </a:bodyPr>
          <a:lstStyle>
            <a:lvl1pPr marL="0" indent="0" algn="ctr">
              <a:buNone/>
              <a:defRPr b="0" i="0"/>
            </a:lvl1pPr>
          </a:lstStyle>
          <a:p>
            <a:r>
              <a:rPr dirty="0"/>
              <a:t>Click icon or drag and drop </a:t>
            </a:r>
            <a:br>
              <a:rPr dirty="0"/>
            </a:br>
            <a:r>
              <a:rPr dirty="0"/>
              <a:t>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42545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(Add Your 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30021"/>
            <a:ext cx="12192000" cy="5194579"/>
          </a:xfrm>
          <a:solidFill>
            <a:srgbClr val="E6E6E6"/>
          </a:solidFill>
        </p:spPr>
        <p:txBody>
          <a:bodyPr tIns="1828800"/>
          <a:lstStyle>
            <a:lvl1pPr marL="0" indent="0" algn="ctr">
              <a:buNone/>
              <a:defRPr b="0" i="0"/>
            </a:lvl1pPr>
          </a:lstStyle>
          <a:p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724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ne Tap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person, desk&#10;&#10;Description automatically generated">
            <a:extLst>
              <a:ext uri="{FF2B5EF4-FFF2-40B4-BE49-F238E27FC236}">
                <a16:creationId xmlns:a16="http://schemas.microsoft.com/office/drawing/2014/main" id="{B487771A-BEFE-4D5E-9EC9-386E9BE1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0008" r="102" b="32092"/>
          <a:stretch/>
        </p:blipFill>
        <p:spPr>
          <a:xfrm flipH="1">
            <a:off x="1524" y="857"/>
            <a:ext cx="12188952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14EF2-2AE2-41E8-96D0-FBB1B8EB56C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ABE09D32-7FF8-454C-B1CC-C64BEF83C5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99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ic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459777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3ECD71-1D57-4155-AB09-F38A0FEB52CB}"/>
              </a:ext>
            </a:extLst>
          </p:cNvPr>
          <p:cNvSpPr/>
          <p:nvPr/>
        </p:nvSpPr>
        <p:spPr>
          <a:xfrm>
            <a:off x="-2" y="1131560"/>
            <a:ext cx="12192002" cy="17226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solidFill>
                <a:schemeClr val="bg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087B3E-8C28-46D5-87EC-CFFEC1A53583}"/>
              </a:ext>
            </a:extLst>
          </p:cNvPr>
          <p:cNvCxnSpPr>
            <a:cxnSpLocks/>
          </p:cNvCxnSpPr>
          <p:nvPr/>
        </p:nvCxnSpPr>
        <p:spPr>
          <a:xfrm>
            <a:off x="-9427" y="2854236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0F50E2-601C-4B05-B93F-BEA0C4CA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DAEAA-301B-4587-8CFE-7D1A69E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CB375-716C-459F-9EDA-0BBE3E41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99447-9D71-43B7-A69E-E03BD562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688F01-24F3-4078-ADFB-AE546DC216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3150187"/>
            <a:ext cx="4170217" cy="2740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AD3A2F10-3FDB-448A-AB8E-37A9BE106D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1761115"/>
            <a:ext cx="4167194" cy="36933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Header Text</a:t>
            </a:r>
          </a:p>
          <a:p>
            <a:pPr lvl="1"/>
            <a:r>
              <a:t>Second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C5B21-6032-4E75-A886-0490BD0672FF}"/>
              </a:ext>
            </a:extLst>
          </p:cNvPr>
          <p:cNvSpPr/>
          <p:nvPr/>
        </p:nvSpPr>
        <p:spPr>
          <a:xfrm>
            <a:off x="5724525" y="1590675"/>
            <a:ext cx="5791200" cy="36099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1" name="Monitor" descr="A screen shot of a computer&#10;&#10;Description automatically generated">
            <a:extLst>
              <a:ext uri="{FF2B5EF4-FFF2-40B4-BE49-F238E27FC236}">
                <a16:creationId xmlns:a16="http://schemas.microsoft.com/office/drawing/2014/main" id="{A20BA736-4B6D-4F91-9D32-0E187B6811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50" y="1311097"/>
            <a:ext cx="6245075" cy="4823003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96629E9-FA44-48F3-92B3-67A8727BA7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72150" y="1631156"/>
            <a:ext cx="5700714" cy="3512345"/>
          </a:xfrm>
          <a:solidFill>
            <a:srgbClr val="E6E6E6"/>
          </a:solidFill>
        </p:spPr>
        <p:txBody>
          <a:bodyPr tIns="914400"/>
          <a:lstStyle>
            <a:lvl1pPr algn="ctr">
              <a:buNone/>
              <a:defRPr/>
            </a:lvl1pPr>
          </a:lstStyle>
          <a:p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092899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and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031B4E-3FC9-4C30-959F-35B9F200AEDD}"/>
              </a:ext>
            </a:extLst>
          </p:cNvPr>
          <p:cNvSpPr/>
          <p:nvPr/>
        </p:nvSpPr>
        <p:spPr>
          <a:xfrm>
            <a:off x="609600" y="1539629"/>
            <a:ext cx="7092180" cy="38264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54000"/>
                </a:schemeClr>
              </a:gs>
              <a:gs pos="45000">
                <a:schemeClr val="bg1">
                  <a:lumMod val="95000"/>
                  <a:alpha val="70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87D39-8C42-418E-B2E0-002D2C79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39C06-6BEF-492D-9E27-FC6C6800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4A33-F01B-4AC8-A92F-09C5CBA2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9FE50EE-A3ED-4BD6-96A7-7D35461C81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5812" y="1886717"/>
            <a:ext cx="6700837" cy="31709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5D028-8620-41DC-9E6F-949C00167D75}"/>
              </a:ext>
            </a:extLst>
          </p:cNvPr>
          <p:cNvCxnSpPr>
            <a:cxnSpLocks/>
          </p:cNvCxnSpPr>
          <p:nvPr/>
        </p:nvCxnSpPr>
        <p:spPr>
          <a:xfrm>
            <a:off x="0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ablet Fill Rectangle 15">
            <a:extLst>
              <a:ext uri="{FF2B5EF4-FFF2-40B4-BE49-F238E27FC236}">
                <a16:creationId xmlns:a16="http://schemas.microsoft.com/office/drawing/2014/main" id="{E4D87BDE-55C4-46ED-ACB1-EDCDC424D980}"/>
              </a:ext>
            </a:extLst>
          </p:cNvPr>
          <p:cNvSpPr/>
          <p:nvPr/>
        </p:nvSpPr>
        <p:spPr>
          <a:xfrm>
            <a:off x="8610601" y="1524000"/>
            <a:ext cx="3124200" cy="399495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0" name="Tablet" descr="Graphical user interface&#10;&#10;Description automatically generated">
            <a:extLst>
              <a:ext uri="{FF2B5EF4-FFF2-40B4-BE49-F238E27FC236}">
                <a16:creationId xmlns:a16="http://schemas.microsoft.com/office/drawing/2014/main" id="{22E68041-471E-40E1-8361-27648AF65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53" y="1116558"/>
            <a:ext cx="3691259" cy="4932217"/>
          </a:xfrm>
          <a:prstGeom prst="rect">
            <a:avLst/>
          </a:prstGeom>
        </p:spPr>
      </p:pic>
      <p:pic>
        <p:nvPicPr>
          <p:cNvPr id="13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4D971C02-31C7-4339-BB32-3E60B93253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22" y="3297382"/>
            <a:ext cx="1311066" cy="275139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A532DB-CFF7-4411-BB84-D34F100FC2D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48518" y="3438987"/>
            <a:ext cx="1252657" cy="2509376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ADC6A4C-A326-46AE-8C46-7EDDEB9B3C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74893" y="1581149"/>
            <a:ext cx="2997994" cy="3852864"/>
          </a:xfrm>
          <a:custGeom>
            <a:avLst/>
            <a:gdLst>
              <a:gd name="connsiteX0" fmla="*/ 0 w 2997994"/>
              <a:gd name="connsiteY0" fmla="*/ 0 h 3852864"/>
              <a:gd name="connsiteX1" fmla="*/ 2997994 w 2997994"/>
              <a:gd name="connsiteY1" fmla="*/ 0 h 3852864"/>
              <a:gd name="connsiteX2" fmla="*/ 2997994 w 2997994"/>
              <a:gd name="connsiteY2" fmla="*/ 3852864 h 3852864"/>
              <a:gd name="connsiteX3" fmla="*/ 754856 w 2997994"/>
              <a:gd name="connsiteY3" fmla="*/ 3852864 h 3852864"/>
              <a:gd name="connsiteX4" fmla="*/ 754856 w 2997994"/>
              <a:gd name="connsiteY4" fmla="*/ 1894959 h 3852864"/>
              <a:gd name="connsiteX5" fmla="*/ 579161 w 2997994"/>
              <a:gd name="connsiteY5" fmla="*/ 1719264 h 3852864"/>
              <a:gd name="connsiteX6" fmla="*/ 0 w 2997994"/>
              <a:gd name="connsiteY6" fmla="*/ 1719264 h 38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994" h="3852864">
                <a:moveTo>
                  <a:pt x="0" y="0"/>
                </a:moveTo>
                <a:lnTo>
                  <a:pt x="2997994" y="0"/>
                </a:lnTo>
                <a:lnTo>
                  <a:pt x="2997994" y="3852864"/>
                </a:lnTo>
                <a:lnTo>
                  <a:pt x="754856" y="3852864"/>
                </a:lnTo>
                <a:lnTo>
                  <a:pt x="754856" y="1894959"/>
                </a:lnTo>
                <a:cubicBezTo>
                  <a:pt x="754856" y="1797925"/>
                  <a:pt x="676195" y="1719264"/>
                  <a:pt x="579161" y="1719264"/>
                </a:cubicBezTo>
                <a:lnTo>
                  <a:pt x="0" y="171926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tIns="914400">
            <a:no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28161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and Table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F04D-00DC-4E12-8CB5-DF5B44DF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1AFA3-C173-4143-9CF7-3703F949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32691-737D-47B3-A9A1-064566E6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4F6A3-9B5E-45FE-BB34-BAEB1302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3CCDD-A126-4F5E-9E57-592AEB54997F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09F94E-5FE1-48E2-8571-AF608BB07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4464" y="1717454"/>
            <a:ext cx="1645920" cy="3416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FF6600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2pPr>
            <a:lvl3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3pPr>
            <a:lvl4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4pPr>
            <a:lvl5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5pPr>
            <a:lvl6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6pPr>
            <a:lvl7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7pPr>
            <a:lvl8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8pPr>
            <a:lvl9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0D5347C-18F4-4F36-8AD9-DD78FAD050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720" y="1715450"/>
            <a:ext cx="5294516" cy="341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FDD05B7-59E6-407C-91C1-79D113DE5F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464" y="2781946"/>
            <a:ext cx="1645920" cy="3416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FF6600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2pPr>
            <a:lvl3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3pPr>
            <a:lvl4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4pPr>
            <a:lvl5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5pPr>
            <a:lvl6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6pPr>
            <a:lvl7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7pPr>
            <a:lvl8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8pPr>
            <a:lvl9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DBE2B37-3CD2-4CD8-88D2-EE74238EC6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4464" y="3846440"/>
            <a:ext cx="1645920" cy="3416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FF6600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2pPr>
            <a:lvl3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3pPr>
            <a:lvl4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4pPr>
            <a:lvl5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5pPr>
            <a:lvl6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6pPr>
            <a:lvl7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7pPr>
            <a:lvl8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8pPr>
            <a:lvl9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682D007-4809-43B9-BA47-DB26E41E74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4464" y="4910934"/>
            <a:ext cx="1645920" cy="3416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FF6600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2pPr>
            <a:lvl3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3pPr>
            <a:lvl4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4pPr>
            <a:lvl5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5pPr>
            <a:lvl6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6pPr>
            <a:lvl7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7pPr>
            <a:lvl8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8pPr>
            <a:lvl9pPr marL="0" indent="0">
              <a:spcBef>
                <a:spcPts val="0"/>
              </a:spcBef>
              <a:buNone/>
              <a:defRPr sz="1800">
                <a:latin typeface="Univers for Fiserv 65 Bd" panose="020B0803050202040203" pitchFamily="34" charset="0"/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ECDDE34D-E049-406C-8C12-D983C055AA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720" y="2781950"/>
            <a:ext cx="5294516" cy="341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7412209-38F4-41D0-BFD8-8E45D030D1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0720" y="3848450"/>
            <a:ext cx="5294516" cy="341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E73265C-FFA0-4704-A098-93BF82BB15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0720" y="4914950"/>
            <a:ext cx="5294516" cy="341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2" name="Media Placeholder 17">
            <a:extLst>
              <a:ext uri="{FF2B5EF4-FFF2-40B4-BE49-F238E27FC236}">
                <a16:creationId xmlns:a16="http://schemas.microsoft.com/office/drawing/2014/main" id="{7E444553-8808-4A6E-99C8-1107CBB788A8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6245352" y="1527048"/>
            <a:ext cx="9144" cy="722376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3" name="Media Placeholder 2">
            <a:extLst>
              <a:ext uri="{FF2B5EF4-FFF2-40B4-BE49-F238E27FC236}">
                <a16:creationId xmlns:a16="http://schemas.microsoft.com/office/drawing/2014/main" id="{B7966B18-F720-4044-A15C-3333D228AFEA}"/>
              </a:ext>
            </a:extLst>
          </p:cNvPr>
          <p:cNvSpPr>
            <a:spLocks noGrp="1"/>
          </p:cNvSpPr>
          <p:nvPr>
            <p:ph type="media" sz="quarter" idx="31" hasCustomPrompt="1"/>
          </p:nvPr>
        </p:nvSpPr>
        <p:spPr>
          <a:xfrm>
            <a:off x="4572000" y="2432304"/>
            <a:ext cx="7013448" cy="91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4" name="Media Placeholder 17">
            <a:extLst>
              <a:ext uri="{FF2B5EF4-FFF2-40B4-BE49-F238E27FC236}">
                <a16:creationId xmlns:a16="http://schemas.microsoft.com/office/drawing/2014/main" id="{0A36658E-B40F-4856-A3C0-94A8A56258AE}"/>
              </a:ext>
            </a:extLst>
          </p:cNvPr>
          <p:cNvSpPr>
            <a:spLocks noGrp="1"/>
          </p:cNvSpPr>
          <p:nvPr>
            <p:ph type="media" sz="quarter" idx="32" hasCustomPrompt="1"/>
          </p:nvPr>
        </p:nvSpPr>
        <p:spPr>
          <a:xfrm>
            <a:off x="6245352" y="2587752"/>
            <a:ext cx="9144" cy="722376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5" name="Media Placeholder 2">
            <a:extLst>
              <a:ext uri="{FF2B5EF4-FFF2-40B4-BE49-F238E27FC236}">
                <a16:creationId xmlns:a16="http://schemas.microsoft.com/office/drawing/2014/main" id="{2769BA06-A220-42BF-A12A-8EF384AE78EB}"/>
              </a:ext>
            </a:extLst>
          </p:cNvPr>
          <p:cNvSpPr>
            <a:spLocks noGrp="1"/>
          </p:cNvSpPr>
          <p:nvPr>
            <p:ph type="media" sz="quarter" idx="33" hasCustomPrompt="1"/>
          </p:nvPr>
        </p:nvSpPr>
        <p:spPr>
          <a:xfrm>
            <a:off x="4572000" y="3493008"/>
            <a:ext cx="7013448" cy="91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6" name="Media Placeholder 17">
            <a:extLst>
              <a:ext uri="{FF2B5EF4-FFF2-40B4-BE49-F238E27FC236}">
                <a16:creationId xmlns:a16="http://schemas.microsoft.com/office/drawing/2014/main" id="{EBB7C35A-3896-4B89-B988-D81181E249AC}"/>
              </a:ext>
            </a:extLst>
          </p:cNvPr>
          <p:cNvSpPr>
            <a:spLocks noGrp="1"/>
          </p:cNvSpPr>
          <p:nvPr>
            <p:ph type="media" sz="quarter" idx="34" hasCustomPrompt="1"/>
          </p:nvPr>
        </p:nvSpPr>
        <p:spPr>
          <a:xfrm>
            <a:off x="6245352" y="3657600"/>
            <a:ext cx="9144" cy="722376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7" name="Media Placeholder 2">
            <a:extLst>
              <a:ext uri="{FF2B5EF4-FFF2-40B4-BE49-F238E27FC236}">
                <a16:creationId xmlns:a16="http://schemas.microsoft.com/office/drawing/2014/main" id="{E0375112-CFD6-443A-818B-1EA1AD4A081A}"/>
              </a:ext>
            </a:extLst>
          </p:cNvPr>
          <p:cNvSpPr>
            <a:spLocks noGrp="1"/>
          </p:cNvSpPr>
          <p:nvPr>
            <p:ph type="media" sz="quarter" idx="35" hasCustomPrompt="1"/>
          </p:nvPr>
        </p:nvSpPr>
        <p:spPr>
          <a:xfrm>
            <a:off x="4572000" y="4544568"/>
            <a:ext cx="7013448" cy="91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31" name="Media Placeholder 17">
            <a:extLst>
              <a:ext uri="{FF2B5EF4-FFF2-40B4-BE49-F238E27FC236}">
                <a16:creationId xmlns:a16="http://schemas.microsoft.com/office/drawing/2014/main" id="{3502F681-2DA4-4DCE-9BDF-81032A5C6C6E}"/>
              </a:ext>
            </a:extLst>
          </p:cNvPr>
          <p:cNvSpPr>
            <a:spLocks noGrp="1"/>
          </p:cNvSpPr>
          <p:nvPr>
            <p:ph type="media" sz="quarter" idx="36" hasCustomPrompt="1"/>
          </p:nvPr>
        </p:nvSpPr>
        <p:spPr>
          <a:xfrm>
            <a:off x="6245352" y="4718304"/>
            <a:ext cx="9144" cy="722376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8" name="Tablet Fill Rectangle 15">
            <a:extLst>
              <a:ext uri="{FF2B5EF4-FFF2-40B4-BE49-F238E27FC236}">
                <a16:creationId xmlns:a16="http://schemas.microsoft.com/office/drawing/2014/main" id="{0744AD3B-439C-4A2B-8CC9-8713A704F7C7}"/>
              </a:ext>
            </a:extLst>
          </p:cNvPr>
          <p:cNvSpPr/>
          <p:nvPr/>
        </p:nvSpPr>
        <p:spPr>
          <a:xfrm>
            <a:off x="970885" y="1524000"/>
            <a:ext cx="3124200" cy="399495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9" name="Tablet" descr="Graphical user interface&#10;&#10;Description automatically generated">
            <a:extLst>
              <a:ext uri="{FF2B5EF4-FFF2-40B4-BE49-F238E27FC236}">
                <a16:creationId xmlns:a16="http://schemas.microsoft.com/office/drawing/2014/main" id="{C23A519E-C90A-474C-BA53-E16BFD14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7" y="1116558"/>
            <a:ext cx="3691259" cy="4932217"/>
          </a:xfrm>
          <a:prstGeom prst="rect">
            <a:avLst/>
          </a:prstGeom>
        </p:spPr>
      </p:pic>
      <p:pic>
        <p:nvPicPr>
          <p:cNvPr id="30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6907C8E4-77F3-4B3F-ADDF-541007C2A7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6" y="3297382"/>
            <a:ext cx="1311066" cy="2751393"/>
          </a:xfrm>
          <a:prstGeom prst="rect">
            <a:avLst/>
          </a:prstGeom>
        </p:spPr>
      </p:pic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5717BCE2-57AD-4862-9CF3-CC1E4EC13C8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8802" y="3438987"/>
            <a:ext cx="1252657" cy="2509376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646E9E6-ABC7-4EA6-89D4-573EC06731F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35177" y="1581149"/>
            <a:ext cx="2997994" cy="3852864"/>
          </a:xfrm>
          <a:custGeom>
            <a:avLst/>
            <a:gdLst>
              <a:gd name="connsiteX0" fmla="*/ 0 w 2997994"/>
              <a:gd name="connsiteY0" fmla="*/ 0 h 3852864"/>
              <a:gd name="connsiteX1" fmla="*/ 2997994 w 2997994"/>
              <a:gd name="connsiteY1" fmla="*/ 0 h 3852864"/>
              <a:gd name="connsiteX2" fmla="*/ 2997994 w 2997994"/>
              <a:gd name="connsiteY2" fmla="*/ 3852864 h 3852864"/>
              <a:gd name="connsiteX3" fmla="*/ 754856 w 2997994"/>
              <a:gd name="connsiteY3" fmla="*/ 3852864 h 3852864"/>
              <a:gd name="connsiteX4" fmla="*/ 754856 w 2997994"/>
              <a:gd name="connsiteY4" fmla="*/ 1894959 h 3852864"/>
              <a:gd name="connsiteX5" fmla="*/ 579161 w 2997994"/>
              <a:gd name="connsiteY5" fmla="*/ 1719264 h 3852864"/>
              <a:gd name="connsiteX6" fmla="*/ 0 w 2997994"/>
              <a:gd name="connsiteY6" fmla="*/ 1719264 h 38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994" h="3852864">
                <a:moveTo>
                  <a:pt x="0" y="0"/>
                </a:moveTo>
                <a:lnTo>
                  <a:pt x="2997994" y="0"/>
                </a:lnTo>
                <a:lnTo>
                  <a:pt x="2997994" y="3852864"/>
                </a:lnTo>
                <a:lnTo>
                  <a:pt x="754856" y="3852864"/>
                </a:lnTo>
                <a:lnTo>
                  <a:pt x="754856" y="1894959"/>
                </a:lnTo>
                <a:cubicBezTo>
                  <a:pt x="754856" y="1797925"/>
                  <a:pt x="676195" y="1719264"/>
                  <a:pt x="579161" y="1719264"/>
                </a:cubicBezTo>
                <a:lnTo>
                  <a:pt x="0" y="171926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tIns="914400">
            <a:no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1053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ablet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031B4E-3FC9-4C30-959F-35B9F200AEDD}"/>
              </a:ext>
            </a:extLst>
          </p:cNvPr>
          <p:cNvSpPr/>
          <p:nvPr/>
        </p:nvSpPr>
        <p:spPr>
          <a:xfrm>
            <a:off x="609600" y="1539629"/>
            <a:ext cx="7092180" cy="38264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54000"/>
                </a:schemeClr>
              </a:gs>
              <a:gs pos="45000">
                <a:schemeClr val="bg1">
                  <a:lumMod val="95000"/>
                  <a:alpha val="70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87D39-8C42-418E-B2E0-002D2C79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39C06-6BEF-492D-9E27-FC6C6800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4A33-F01B-4AC8-A92F-09C5CBA2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9FE50EE-A3ED-4BD6-96A7-7D35461C81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5812" y="1886717"/>
            <a:ext cx="6700837" cy="31709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5D028-8620-41DC-9E6F-949C00167D75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t fill">
            <a:extLst>
              <a:ext uri="{FF2B5EF4-FFF2-40B4-BE49-F238E27FC236}">
                <a16:creationId xmlns:a16="http://schemas.microsoft.com/office/drawing/2014/main" id="{17DB4081-E6D8-4CF2-A68D-E04D0D0026D5}"/>
              </a:ext>
            </a:extLst>
          </p:cNvPr>
          <p:cNvSpPr/>
          <p:nvPr/>
        </p:nvSpPr>
        <p:spPr>
          <a:xfrm>
            <a:off x="8308084" y="1524000"/>
            <a:ext cx="3098104" cy="393380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7" name="Tablet" descr="Graphical user interface&#10;&#10;Description automatically generated">
            <a:extLst>
              <a:ext uri="{FF2B5EF4-FFF2-40B4-BE49-F238E27FC236}">
                <a16:creationId xmlns:a16="http://schemas.microsoft.com/office/drawing/2014/main" id="{0DA91837-39C6-461E-988A-A19CA81FD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84" y="1116558"/>
            <a:ext cx="3691259" cy="493221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DD44503-C05B-4347-B8E0-2B0B6D5757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74857" y="1583331"/>
            <a:ext cx="2997994" cy="3848299"/>
          </a:xfrm>
          <a:solidFill>
            <a:srgbClr val="E6E6E6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3097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hone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23F6D1-3B7A-45BF-B350-EC96BD313876}"/>
              </a:ext>
            </a:extLst>
          </p:cNvPr>
          <p:cNvSpPr/>
          <p:nvPr/>
        </p:nvSpPr>
        <p:spPr>
          <a:xfrm>
            <a:off x="8617756" y="1409632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31B4E-3FC9-4C30-959F-35B9F200AEDD}"/>
              </a:ext>
            </a:extLst>
          </p:cNvPr>
          <p:cNvSpPr/>
          <p:nvPr/>
        </p:nvSpPr>
        <p:spPr>
          <a:xfrm>
            <a:off x="609600" y="1539629"/>
            <a:ext cx="7092180" cy="38264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54000"/>
                </a:schemeClr>
              </a:gs>
              <a:gs pos="45000">
                <a:schemeClr val="bg1">
                  <a:lumMod val="95000"/>
                  <a:alpha val="70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87D39-8C42-418E-B2E0-002D2C79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39C06-6BEF-492D-9E27-FC6C6800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4A33-F01B-4AC8-A92F-09C5CBA2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9FE50EE-A3ED-4BD6-96A7-7D35461C81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5812" y="1886717"/>
            <a:ext cx="6700837" cy="31709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pic>
        <p:nvPicPr>
          <p:cNvPr id="13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065CF7CA-A2AD-43F8-8B7F-9E5E9ED7C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893" y="1201783"/>
            <a:ext cx="2175108" cy="4564665"/>
          </a:xfrm>
          <a:prstGeom prst="rect">
            <a:avLst/>
          </a:prstGeom>
        </p:spPr>
      </p:pic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B86201E7-2D76-4B45-AF1B-646A5DF477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642350" y="1429475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5D028-8620-41DC-9E6F-949C00167D75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7370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87D39-8C42-418E-B2E0-002D2C79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39C06-6BEF-492D-9E27-FC6C6800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4A33-F01B-4AC8-A92F-09C5CBA2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05A39D6-2354-4483-878A-CDDE68F44FA4}"/>
              </a:ext>
            </a:extLst>
          </p:cNvPr>
          <p:cNvSpPr/>
          <p:nvPr/>
        </p:nvSpPr>
        <p:spPr>
          <a:xfrm>
            <a:off x="9178040" y="1409632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5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065332B3-DC48-47C4-906B-E8A7F3EA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177" y="1201783"/>
            <a:ext cx="2175108" cy="4564665"/>
          </a:xfrm>
          <a:prstGeom prst="rect">
            <a:avLst/>
          </a:prstGeom>
        </p:spPr>
      </p:pic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0E03DCA2-0BD0-4B60-A3B3-F1E9C76EE5D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202634" y="1429475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CDAECE92-6D16-4A23-9C2D-1F90B36BF95F}"/>
              </a:ext>
            </a:extLst>
          </p:cNvPr>
          <p:cNvSpPr/>
          <p:nvPr/>
        </p:nvSpPr>
        <p:spPr>
          <a:xfrm>
            <a:off x="6530090" y="1406651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9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FBCFAABE-3748-494E-A472-9813F5118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27" y="1198802"/>
            <a:ext cx="2175108" cy="4564665"/>
          </a:xfrm>
          <a:prstGeom prst="rect">
            <a:avLst/>
          </a:prstGeom>
        </p:spPr>
      </p:pic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6A50DEC-7926-4965-947E-1DF27FC8594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54684" y="1426494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3FB68FD-E57D-41C8-AC2A-5B22DFBB1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534353"/>
            <a:ext cx="5486400" cy="352328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0B7623-A2ED-4283-9017-C59E72BA3B33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8786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87D39-8C42-418E-B2E0-002D2C79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39C06-6BEF-492D-9E27-FC6C6800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4A33-F01B-4AC8-A92F-09C5CBA2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05A39D6-2354-4483-878A-CDDE68F44FA4}"/>
              </a:ext>
            </a:extLst>
          </p:cNvPr>
          <p:cNvSpPr/>
          <p:nvPr/>
        </p:nvSpPr>
        <p:spPr>
          <a:xfrm>
            <a:off x="5041894" y="1406651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5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065332B3-DC48-47C4-906B-E8A7F3EA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31" y="1198802"/>
            <a:ext cx="2175108" cy="4564665"/>
          </a:xfrm>
          <a:prstGeom prst="rect">
            <a:avLst/>
          </a:prstGeom>
        </p:spPr>
      </p:pic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0E03DCA2-0BD0-4B60-A3B3-F1E9C76EE5D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66488" y="1426494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CDAECE92-6D16-4A23-9C2D-1F90B36BF95F}"/>
              </a:ext>
            </a:extLst>
          </p:cNvPr>
          <p:cNvSpPr/>
          <p:nvPr/>
        </p:nvSpPr>
        <p:spPr>
          <a:xfrm>
            <a:off x="2003595" y="1406651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9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FBCFAABE-3748-494E-A472-9813F5118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32" y="1198802"/>
            <a:ext cx="2175108" cy="4564665"/>
          </a:xfrm>
          <a:prstGeom prst="rect">
            <a:avLst/>
          </a:prstGeom>
        </p:spPr>
      </p:pic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6A50DEC-7926-4965-947E-1DF27FC8594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028189" y="1426494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644C4CD-8F15-4478-B71C-DCE9D74A8B74}"/>
              </a:ext>
            </a:extLst>
          </p:cNvPr>
          <p:cNvSpPr/>
          <p:nvPr/>
        </p:nvSpPr>
        <p:spPr>
          <a:xfrm>
            <a:off x="8080193" y="1406651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1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DCCD48C1-7D28-4EC9-8231-2F12CE9E7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30" y="1198802"/>
            <a:ext cx="2175108" cy="4564665"/>
          </a:xfrm>
          <a:prstGeom prst="rect">
            <a:avLst/>
          </a:prstGeom>
        </p:spPr>
      </p:pic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8F182682-7387-4194-9EC0-9B2388E89AE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104787" y="1426494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0B7623-A2ED-4283-9017-C59E72BA3B33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11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1"/>
            <a:ext cx="12192000" cy="6324779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482600" y="2678715"/>
            <a:ext cx="11226800" cy="1015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sz="6000" b="0" i="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167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1"/>
            <a:ext cx="12192000" cy="632477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482600" y="2678715"/>
            <a:ext cx="11226800" cy="1015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sz="6000" b="0" i="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9398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oman w Arms Cross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09F229-4D30-4CAF-8AF1-98E01B3E7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2" r="23377" b="26316"/>
          <a:stretch/>
        </p:blipFill>
        <p:spPr>
          <a:xfrm flipH="1">
            <a:off x="1524" y="857"/>
            <a:ext cx="12188952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14EF2-2AE2-41E8-96D0-FBB1B8EB56C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225D78DD-F7DA-4FFC-82C6-003C6D7FBED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11863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377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oman on Phon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1C5462D4-F537-44E2-B00F-68F8292D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3510" r="7425" b="18140"/>
          <a:stretch/>
        </p:blipFill>
        <p:spPr>
          <a:xfrm>
            <a:off x="1524" y="857"/>
            <a:ext cx="12188952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14EF2-2AE2-41E8-96D0-FBB1B8EB56C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5FC4A0AB-B71E-4D22-9C73-BBDFAFECE9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8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Card Pay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indoor, hand, close&#10;&#10;Description automatically generated">
            <a:extLst>
              <a:ext uri="{FF2B5EF4-FFF2-40B4-BE49-F238E27FC236}">
                <a16:creationId xmlns:a16="http://schemas.microsoft.com/office/drawing/2014/main" id="{0F86F2E0-4E51-4DD3-B3F3-EFD6B69E4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2908" r="144" b="16641"/>
          <a:stretch/>
        </p:blipFill>
        <p:spPr>
          <a:xfrm flipH="1">
            <a:off x="1524" y="857"/>
            <a:ext cx="12188952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14EF2-2AE2-41E8-96D0-FBB1B8EB56C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8D68D05D-CF7B-41D1-8379-A152A74267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5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1460" y="2663408"/>
            <a:ext cx="7067339" cy="1041064"/>
          </a:xfrm>
        </p:spPr>
        <p:txBody>
          <a:bodyPr anchor="ctr">
            <a:noAutofit/>
          </a:bodyPr>
          <a:lstStyle>
            <a:lvl1pPr>
              <a:defRPr sz="3200" b="0" i="0"/>
            </a:lvl1pPr>
          </a:lstStyle>
          <a:p>
            <a:r>
              <a:t>Section Divider Slide</a:t>
            </a:r>
            <a:br>
              <a:rPr/>
            </a:br>
            <a:r>
              <a:t>(32 pt Title Case)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37540" y="2343151"/>
            <a:ext cx="0" cy="1743075"/>
          </a:xfrm>
          <a:prstGeom prst="line">
            <a:avLst/>
          </a:prstGeom>
          <a:ln w="127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36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3247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1460" y="2663408"/>
            <a:ext cx="7067339" cy="1041064"/>
          </a:xfrm>
        </p:spPr>
        <p:txBody>
          <a:bodyPr anchor="ctr">
            <a:noAutofit/>
          </a:bodyPr>
          <a:lstStyle>
            <a:lvl1pPr>
              <a:defRPr sz="3200" b="0" i="0"/>
            </a:lvl1pPr>
          </a:lstStyle>
          <a:p>
            <a:r>
              <a:t>Section Divider Slide</a:t>
            </a:r>
            <a:br>
              <a:rPr/>
            </a:br>
            <a:r>
              <a:t>(32 pt Title Case)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37540" y="2343151"/>
            <a:ext cx="0" cy="1743075"/>
          </a:xfrm>
          <a:prstGeom prst="line">
            <a:avLst/>
          </a:prstGeom>
          <a:ln w="127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64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Oran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1"/>
            <a:ext cx="12192000" cy="632477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1460" y="2663408"/>
            <a:ext cx="7067339" cy="1041064"/>
          </a:xfrm>
        </p:spPr>
        <p:txBody>
          <a:bodyPr anchor="ctr">
            <a:noAutofit/>
          </a:bodyPr>
          <a:lstStyle>
            <a:lvl1pPr>
              <a:defRPr sz="3200" b="0" i="0"/>
            </a:lvl1pPr>
          </a:lstStyle>
          <a:p>
            <a:r>
              <a:t>Section Divider Slide</a:t>
            </a:r>
            <a:br>
              <a:rPr/>
            </a:br>
            <a:r>
              <a:t>(32 pt Title Case)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37540" y="2343151"/>
            <a:ext cx="0" cy="1743075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96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1"/>
            <a:ext cx="12192000" cy="632477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1460" y="2663408"/>
            <a:ext cx="7067339" cy="1041064"/>
          </a:xfrm>
        </p:spPr>
        <p:txBody>
          <a:bodyPr anchor="ctr">
            <a:noAutofit/>
          </a:bodyPr>
          <a:lstStyle>
            <a:lvl1pPr>
              <a:defRPr sz="3200" b="0" i="0"/>
            </a:lvl1pPr>
          </a:lstStyle>
          <a:p>
            <a:r>
              <a:t>Section Divider Slide</a:t>
            </a:r>
            <a:br>
              <a:rPr/>
            </a:br>
            <a:r>
              <a:t>(32 pt Title Case)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37540" y="2343151"/>
            <a:ext cx="0" cy="1743075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57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t>Presentation title (28 pt)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</p:spPr>
        <p:txBody>
          <a:bodyPr anchor="t">
            <a:noAutofit/>
          </a:bodyPr>
          <a:lstStyle>
            <a:lvl1pPr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0" i="0"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/>
          <a:lstStyle>
            <a:lvl1pPr algn="r">
              <a:defRPr sz="800" b="0" i="0">
                <a:solidFill>
                  <a:srgbClr val="666666"/>
                </a:solidFill>
                <a:latin typeface="Univers for Fiserv 45 Light" panose="020B0303030102040203" pitchFamily="34" charset="0"/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>
              <a:latin typeface="Univers for Fiserv 45 Light" panose="020B0303030102040203" pitchFamily="34" charset="0"/>
            </a:endParaRPr>
          </a:p>
        </p:txBody>
      </p:sp>
      <p:pic>
        <p:nvPicPr>
          <p:cNvPr id="12" name="taglin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4593"/>
            <a:ext cx="1855951" cy="239332"/>
          </a:xfrm>
          <a:prstGeom prst="rect">
            <a:avLst/>
          </a:prstGeom>
        </p:spPr>
      </p:pic>
      <p:grpSp>
        <p:nvGrpSpPr>
          <p:cNvPr id="14" name="logo">
            <a:extLst>
              <a:ext uri="{FF2B5EF4-FFF2-40B4-BE49-F238E27FC236}">
                <a16:creationId xmlns:a16="http://schemas.microsoft.com/office/drawing/2014/main" id="{45C8F5E3-A064-474A-B997-B1A0195DD36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AE2235-0AF2-4C1E-A039-BCA3A097AC1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2C8F9E3-6FB5-482A-9CE3-42E641BC9083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E8A67F4-9868-4034-9346-49A92B4121D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97C8D2-2894-4A9C-A0AE-AD76E7BB0FBE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203BFA1D-F33E-46AD-9DAD-E6F9E07FD23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52B30300-73EA-43C6-B4C6-E9DA2DD081D9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76BE3593-4AAC-4711-B235-A8B0B0003949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E9F0436-ACF8-4268-B8BF-F2BC38167C8E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3A33175-2E13-4CBE-A84E-A847BF94B8F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884"/>
            <a:ext cx="6217920" cy="365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A213AFB-3B49-453A-9B0E-6C7FF3785A1A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494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3265" y="2741780"/>
            <a:ext cx="7658905" cy="1041064"/>
          </a:xfrm>
        </p:spPr>
        <p:txBody>
          <a:bodyPr anchor="ctr">
            <a:noAutofit/>
          </a:bodyPr>
          <a:lstStyle>
            <a:lvl1pPr>
              <a:defRPr sz="3200" b="0" i="0"/>
            </a:lvl1pPr>
          </a:lstStyle>
          <a:p>
            <a:r>
              <a:t>Icon Divider Slide (32 pt Title Case); insert icon to the left, resize and recolor if necessary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3952" y="1800225"/>
            <a:ext cx="0" cy="2924175"/>
          </a:xfrm>
          <a:prstGeom prst="line">
            <a:avLst/>
          </a:prstGeom>
          <a:ln w="12700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061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ivid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3247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3265" y="2741780"/>
            <a:ext cx="7658905" cy="1041064"/>
          </a:xfrm>
        </p:spPr>
        <p:txBody>
          <a:bodyPr anchor="ctr">
            <a:noAutofit/>
          </a:bodyPr>
          <a:lstStyle>
            <a:lvl1pPr>
              <a:defRPr sz="3200" b="0" i="0"/>
            </a:lvl1pPr>
          </a:lstStyle>
          <a:p>
            <a:r>
              <a:t>Icon Divider Slide (32 pt Title Case); insert icon to the left, resize and recolor if necessary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383952" y="1800225"/>
            <a:ext cx="0" cy="2924175"/>
          </a:xfrm>
          <a:prstGeom prst="line">
            <a:avLst/>
          </a:prstGeom>
          <a:ln w="12700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524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ivider Oran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1"/>
            <a:ext cx="12192000" cy="632477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3265" y="2741780"/>
            <a:ext cx="7658905" cy="1041064"/>
          </a:xfrm>
        </p:spPr>
        <p:txBody>
          <a:bodyPr anchor="ctr">
            <a:noAutofit/>
          </a:bodyPr>
          <a:lstStyle>
            <a:lvl1pPr>
              <a:defRPr sz="3200" b="0" i="0"/>
            </a:lvl1pPr>
          </a:lstStyle>
          <a:p>
            <a:r>
              <a:t>Icon Divider Slide (32 pt Title Case); insert icon to the left, resize and recolor if necessary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383952" y="1800225"/>
            <a:ext cx="0" cy="2924175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211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ivider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1"/>
            <a:ext cx="12192000" cy="632477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3265" y="2741780"/>
            <a:ext cx="7658905" cy="1041064"/>
          </a:xfrm>
        </p:spPr>
        <p:txBody>
          <a:bodyPr anchor="ctr">
            <a:noAutofit/>
          </a:bodyPr>
          <a:lstStyle>
            <a:lvl1pPr>
              <a:defRPr sz="3200" b="0" i="0"/>
            </a:lvl1pPr>
          </a:lstStyle>
          <a:p>
            <a:r>
              <a:t>Icon Divider Slide (32 pt Title Case); insert icon to the left, resize and recolor if necessary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383952" y="1800225"/>
            <a:ext cx="0" cy="2924175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816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Content Layouts</a:t>
            </a:r>
          </a:p>
        </p:txBody>
      </p:sp>
    </p:spTree>
    <p:extLst>
      <p:ext uri="{BB962C8B-B14F-4D97-AF65-F5344CB8AC3E}">
        <p14:creationId xmlns:p14="http://schemas.microsoft.com/office/powerpoint/2010/main" val="375397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2075" y="712158"/>
            <a:ext cx="9133053" cy="1041064"/>
          </a:xfrm>
        </p:spPr>
        <p:txBody>
          <a:bodyPr anchor="ctr"/>
          <a:lstStyle>
            <a:lvl1pPr>
              <a:defRPr b="0" i="0" baseline="0">
                <a:solidFill>
                  <a:srgbClr val="FF6600"/>
                </a:solidFill>
              </a:defRPr>
            </a:lvl1pPr>
          </a:lstStyle>
          <a:p>
            <a:r>
              <a:t>Agenda Header (28pt Title Case)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14614" y="1899240"/>
            <a:ext cx="8789248" cy="3663859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90015" y="1899242"/>
            <a:ext cx="0" cy="3663859"/>
          </a:xfrm>
          <a:prstGeom prst="line">
            <a:avLst/>
          </a:prstGeom>
          <a:ln w="127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5761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525292"/>
            <a:ext cx="10972800" cy="3317296"/>
          </a:xfrm>
        </p:spPr>
        <p:txBody>
          <a:bodyPr anchor="ctr">
            <a:noAutofit/>
          </a:bodyPr>
          <a:lstStyle>
            <a:lvl1pPr algn="ctr">
              <a:defRPr sz="4000" b="0" i="0" cap="none" baseline="0">
                <a:solidFill>
                  <a:srgbClr val="FF6600"/>
                </a:solidFill>
              </a:defRPr>
            </a:lvl1pPr>
          </a:lstStyle>
          <a:p>
            <a:r>
              <a:t>Add statement text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112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319DE6B2-A207-4EC2-A277-E711759546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82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Bulle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Char char="​"/>
              <a:defRPr b="0" i="0"/>
            </a:lvl1pPr>
            <a:lvl2pPr marL="228600">
              <a:defRPr b="0" i="0"/>
            </a:lvl2pPr>
            <a:lvl3pPr marL="548640">
              <a:defRPr b="0" i="0"/>
            </a:lvl3pPr>
            <a:lvl4pPr marL="868680">
              <a:defRPr b="0" i="0"/>
            </a:lvl4pPr>
            <a:lvl5pPr marL="1188720">
              <a:defRPr b="0" i="0"/>
            </a:lvl5pPr>
            <a:lvl6pPr marL="1508760">
              <a:defRPr b="0" i="0"/>
            </a:lvl6pPr>
            <a:lvl7pPr marL="1828800">
              <a:defRPr b="0" i="0"/>
            </a:lvl7pPr>
            <a:lvl8pPr marL="2148840">
              <a:defRPr b="0" i="0"/>
            </a:lvl8pPr>
            <a:lvl9pPr marL="2468880">
              <a:defRPr b="0" i="0"/>
            </a:lvl9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  <a:p>
            <a:pPr lvl="5"/>
            <a:r>
              <a:rPr dirty="0"/>
              <a:t>Six</a:t>
            </a:r>
          </a:p>
          <a:p>
            <a:pPr lvl="6"/>
            <a:r>
              <a:rPr dirty="0"/>
              <a:t>Seven</a:t>
            </a:r>
          </a:p>
          <a:p>
            <a:pPr lvl="7"/>
            <a:r>
              <a:rPr dirty="0"/>
              <a:t>Eight</a:t>
            </a:r>
          </a:p>
          <a:p>
            <a:pPr lvl="8"/>
            <a:r>
              <a:rPr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668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511486DF-8D88-4F84-8A2E-48562E6AA9E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00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 and Divid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Titles and Dividers</a:t>
            </a:r>
          </a:p>
        </p:txBody>
      </p:sp>
    </p:spTree>
    <p:extLst>
      <p:ext uri="{BB962C8B-B14F-4D97-AF65-F5344CB8AC3E}">
        <p14:creationId xmlns:p14="http://schemas.microsoft.com/office/powerpoint/2010/main" val="20595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416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524001"/>
            <a:ext cx="5430520" cy="461010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524001"/>
            <a:ext cx="5410200" cy="461010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070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Hor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524000"/>
            <a:ext cx="10972799" cy="210312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</a:t>
            </a:r>
          </a:p>
          <a:p>
            <a:pPr lvl="4"/>
            <a:r>
              <a:t>Fifth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599" y="4034562"/>
            <a:ext cx="10972799" cy="210312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6600"/>
          </a:solidFill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8522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Horiz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524000"/>
            <a:ext cx="10972798" cy="210312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599" y="4034561"/>
            <a:ext cx="10972798" cy="210312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6600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30719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Horiz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09600" y="1524000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09599" y="4034561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64965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Horiz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6699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09600" y="1524000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09599" y="4034561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3890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Horiz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09600" y="1524000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09599" y="4034561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655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266025-9E1B-4550-80B7-4233B95E453E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654FB-2923-4D8C-81B0-C376356E3083}"/>
              </a:ext>
            </a:extLst>
          </p:cNvPr>
          <p:cNvSpPr/>
          <p:nvPr/>
        </p:nvSpPr>
        <p:spPr>
          <a:xfrm>
            <a:off x="755737" y="1475752"/>
            <a:ext cx="10753030" cy="4313749"/>
          </a:xfrm>
          <a:prstGeom prst="rect">
            <a:avLst/>
          </a:prstGeom>
          <a:solidFill>
            <a:srgbClr val="FF6600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A706AB-1841-43B8-B8CA-8AD6FD12B33A}"/>
              </a:ext>
            </a:extLst>
          </p:cNvPr>
          <p:cNvSpPr/>
          <p:nvPr/>
        </p:nvSpPr>
        <p:spPr>
          <a:xfrm>
            <a:off x="632815" y="1603565"/>
            <a:ext cx="10753344" cy="43159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5981" y="1861232"/>
            <a:ext cx="10431439" cy="3866747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96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 Gray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36879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1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 baseline="0">
                <a:solidFill>
                  <a:srgbClr val="797979"/>
                </a:solidFill>
                <a:latin typeface="Univers for Fiserv 45 Light"/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9pPr>
          </a:lstStyle>
          <a:p>
            <a:pPr lvl="0"/>
            <a:r>
              <a:t>*Footnote/source info goes here.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4983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>
          <a:xfrm>
            <a:off x="609600" y="1524000"/>
            <a:ext cx="10972800" cy="4610099"/>
          </a:xfrm>
        </p:spPr>
        <p:txBody>
          <a:bodyPr rtlCol="0">
            <a:normAutofit/>
          </a:bodyPr>
          <a:lstStyle>
            <a:lvl1pPr>
              <a:buNone/>
              <a:defRPr b="0" i="0">
                <a:latin typeface="+mn-lt"/>
              </a:defRPr>
            </a:lvl1pPr>
          </a:lstStyle>
          <a:p>
            <a:pPr lvl="0"/>
            <a:r>
              <a:rPr dirty="0"/>
              <a:t>Click icon to add table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  <a:latin typeface="Univers for Fiserv 45 Light"/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9pPr>
          </a:lstStyle>
          <a:p>
            <a:pPr lvl="0"/>
            <a:r>
              <a:t>*Footnote/source info goes here.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78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t>Presentation title (28 pt)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</p:spPr>
        <p:txBody>
          <a:bodyPr anchor="t">
            <a:noAutofit/>
          </a:bodyPr>
          <a:lstStyle>
            <a:lvl1pPr>
              <a:defRPr sz="20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0" i="0"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/>
          <a:lstStyle>
            <a:lvl1pPr algn="r">
              <a:defRPr sz="800" b="0" i="0">
                <a:solidFill>
                  <a:srgbClr val="666666"/>
                </a:solidFill>
                <a:latin typeface="Univers for Fiserv 45 Light" panose="020B0303030102040203" pitchFamily="34" charset="0"/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>
              <a:latin typeface="Univers for Fiserv 45 Light" panose="020B030303010204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ED7BC0-D02C-4795-B5E0-1F9DD57F6E07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6C90871-9E35-4453-9A30-B8697AE27F5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0DBEAD8-780B-4D7A-9319-F4FBB963F6E7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36" name="logo">
            <a:extLst>
              <a:ext uri="{FF2B5EF4-FFF2-40B4-BE49-F238E27FC236}">
                <a16:creationId xmlns:a16="http://schemas.microsoft.com/office/drawing/2014/main" id="{00D194CF-2C52-47B0-9FFF-8419658D7525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86F306-6688-411F-B1B6-1B781328420D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9D09B52-DE57-4A00-ACD5-F44B08368CC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28C9A8B9-11BE-4082-A51F-D92031A88766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256679D-977A-4AD4-8CD2-4EC539D9375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6D9B5EDA-AD8F-4B89-A533-FD631EBC2E7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9B120342-0BCD-4677-8B8F-A7D75310AC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69971F0-EE33-4289-8A3B-216DEDF554AE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b="0" i="0" dirty="0">
                <a:latin typeface="Arial" panose="020B0604020202020204" pitchFamily="34" charset="0"/>
                <a:cs typeface="+mn-cs"/>
              </a:endParaRPr>
            </a:p>
          </p:txBody>
        </p:sp>
      </p:grpSp>
      <p:pic>
        <p:nvPicPr>
          <p:cNvPr id="20" name="tagline">
            <a:extLst>
              <a:ext uri="{FF2B5EF4-FFF2-40B4-BE49-F238E27FC236}">
                <a16:creationId xmlns:a16="http://schemas.microsoft.com/office/drawing/2014/main" id="{8B2D1677-07A8-4B2F-9CAA-6B5A666159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7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llustrative Backgroun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1554641"/>
            <a:ext cx="10972800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Content Layouts with Illustrative Backgrounds</a:t>
            </a:r>
          </a:p>
        </p:txBody>
      </p:sp>
    </p:spTree>
    <p:extLst>
      <p:ext uri="{BB962C8B-B14F-4D97-AF65-F5344CB8AC3E}">
        <p14:creationId xmlns:p14="http://schemas.microsoft.com/office/powerpoint/2010/main" val="36235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@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1"/>
          <a:stretch/>
        </p:blipFill>
        <p:spPr>
          <a:xfrm>
            <a:off x="8077200" y="1597235"/>
            <a:ext cx="4114800" cy="46474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172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@ on 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2" t="6000"/>
          <a:stretch/>
        </p:blipFill>
        <p:spPr>
          <a:xfrm>
            <a:off x="0" y="1130020"/>
            <a:ext cx="3824867" cy="42976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78163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5837"/>
            <a:ext cx="6253708" cy="4598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198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3282" name="Picture 3281" descr="A black and white image of a world map&#10;&#10;Description automatically generated with low confidence">
            <a:extLst>
              <a:ext uri="{FF2B5EF4-FFF2-40B4-BE49-F238E27FC236}">
                <a16:creationId xmlns:a16="http://schemas.microsoft.com/office/drawing/2014/main" id="{C5A3C60E-36A9-48A8-9533-08D59839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7" b="7777"/>
          <a:stretch/>
        </p:blipFill>
        <p:spPr>
          <a:xfrm>
            <a:off x="0" y="1130021"/>
            <a:ext cx="12191999" cy="5194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 hidden="1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0002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Building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grpSp>
        <p:nvGrpSpPr>
          <p:cNvPr id="133" name="Graphic 131">
            <a:extLst>
              <a:ext uri="{FF2B5EF4-FFF2-40B4-BE49-F238E27FC236}">
                <a16:creationId xmlns:a16="http://schemas.microsoft.com/office/drawing/2014/main" id="{4E3C3403-A9B4-4F69-B3AA-E7CF7F49D7E9}"/>
              </a:ext>
            </a:extLst>
          </p:cNvPr>
          <p:cNvGrpSpPr/>
          <p:nvPr/>
        </p:nvGrpSpPr>
        <p:grpSpPr>
          <a:xfrm>
            <a:off x="6360899" y="1127034"/>
            <a:ext cx="5903671" cy="5212080"/>
            <a:chOff x="6288329" y="1112520"/>
            <a:chExt cx="5903671" cy="5212080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F82DE6B-87E6-49A6-B094-42DC77627119}"/>
                </a:ext>
              </a:extLst>
            </p:cNvPr>
            <p:cNvSpPr/>
            <p:nvPr/>
          </p:nvSpPr>
          <p:spPr>
            <a:xfrm>
              <a:off x="6298388" y="6107063"/>
              <a:ext cx="947479" cy="199303"/>
            </a:xfrm>
            <a:custGeom>
              <a:avLst/>
              <a:gdLst>
                <a:gd name="connsiteX0" fmla="*/ 0 w 947479"/>
                <a:gd name="connsiteY0" fmla="*/ 199304 h 199303"/>
                <a:gd name="connsiteX1" fmla="*/ 230740 w 947479"/>
                <a:gd name="connsiteY1" fmla="*/ 0 h 199303"/>
                <a:gd name="connsiteX2" fmla="*/ 947480 w 947479"/>
                <a:gd name="connsiteY2" fmla="*/ 0 h 199303"/>
                <a:gd name="connsiteX3" fmla="*/ 760121 w 947479"/>
                <a:gd name="connsiteY3" fmla="*/ 199304 h 1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7479" h="199303">
                  <a:moveTo>
                    <a:pt x="0" y="199304"/>
                  </a:moveTo>
                  <a:lnTo>
                    <a:pt x="230740" y="0"/>
                  </a:lnTo>
                  <a:lnTo>
                    <a:pt x="947480" y="0"/>
                  </a:lnTo>
                  <a:lnTo>
                    <a:pt x="760121" y="199304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973E0-80BD-4982-A1AF-1EAE7010715F}"/>
                </a:ext>
              </a:extLst>
            </p:cNvPr>
            <p:cNvSpPr/>
            <p:nvPr/>
          </p:nvSpPr>
          <p:spPr>
            <a:xfrm>
              <a:off x="6729060" y="5456967"/>
              <a:ext cx="3986706" cy="855686"/>
            </a:xfrm>
            <a:custGeom>
              <a:avLst/>
              <a:gdLst>
                <a:gd name="connsiteX0" fmla="*/ 0 w 3986706"/>
                <a:gd name="connsiteY0" fmla="*/ 855686 h 855686"/>
                <a:gd name="connsiteX1" fmla="*/ 931762 w 3986706"/>
                <a:gd name="connsiteY1" fmla="*/ 0 h 855686"/>
                <a:gd name="connsiteX2" fmla="*/ 3373706 w 3986706"/>
                <a:gd name="connsiteY2" fmla="*/ 0 h 855686"/>
                <a:gd name="connsiteX3" fmla="*/ 3986707 w 3986706"/>
                <a:gd name="connsiteY3" fmla="*/ 855686 h 85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706" h="855686">
                  <a:moveTo>
                    <a:pt x="0" y="855686"/>
                  </a:moveTo>
                  <a:lnTo>
                    <a:pt x="931762" y="0"/>
                  </a:lnTo>
                  <a:lnTo>
                    <a:pt x="3373706" y="0"/>
                  </a:lnTo>
                  <a:lnTo>
                    <a:pt x="3986707" y="855686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84799E2-1A4D-496E-9D1D-E41F88904A98}"/>
                </a:ext>
              </a:extLst>
            </p:cNvPr>
            <p:cNvSpPr/>
            <p:nvPr/>
          </p:nvSpPr>
          <p:spPr>
            <a:xfrm>
              <a:off x="7226377" y="5856204"/>
              <a:ext cx="3093297" cy="455192"/>
            </a:xfrm>
            <a:custGeom>
              <a:avLst/>
              <a:gdLst>
                <a:gd name="connsiteX0" fmla="*/ 0 w 3093297"/>
                <a:gd name="connsiteY0" fmla="*/ 0 h 455192"/>
                <a:gd name="connsiteX1" fmla="*/ 2863815 w 3093297"/>
                <a:gd name="connsiteY1" fmla="*/ 0 h 455192"/>
                <a:gd name="connsiteX2" fmla="*/ 3093297 w 3093297"/>
                <a:gd name="connsiteY2" fmla="*/ 455193 h 45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297" h="455192">
                  <a:moveTo>
                    <a:pt x="0" y="0"/>
                  </a:moveTo>
                  <a:lnTo>
                    <a:pt x="2863815" y="0"/>
                  </a:lnTo>
                  <a:lnTo>
                    <a:pt x="3093297" y="455193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CFA082-97EE-4E6B-9642-1519D7F2878C}"/>
                </a:ext>
              </a:extLst>
            </p:cNvPr>
            <p:cNvSpPr/>
            <p:nvPr/>
          </p:nvSpPr>
          <p:spPr>
            <a:xfrm>
              <a:off x="10090192" y="5858090"/>
              <a:ext cx="6287" cy="463365"/>
            </a:xfrm>
            <a:custGeom>
              <a:avLst/>
              <a:gdLst>
                <a:gd name="connsiteX0" fmla="*/ 0 w 6287"/>
                <a:gd name="connsiteY0" fmla="*/ 0 h 463365"/>
                <a:gd name="connsiteX1" fmla="*/ 0 w 6287"/>
                <a:gd name="connsiteY1" fmla="*/ 463366 h 46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7" h="463365">
                  <a:moveTo>
                    <a:pt x="0" y="0"/>
                  </a:moveTo>
                  <a:lnTo>
                    <a:pt x="0" y="463366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B2B7554-A8CC-4913-8E89-F14B78F12049}"/>
                </a:ext>
              </a:extLst>
            </p:cNvPr>
            <p:cNvSpPr/>
            <p:nvPr/>
          </p:nvSpPr>
          <p:spPr>
            <a:xfrm>
              <a:off x="7660822" y="5456967"/>
              <a:ext cx="1050589" cy="399236"/>
            </a:xfrm>
            <a:custGeom>
              <a:avLst/>
              <a:gdLst>
                <a:gd name="connsiteX0" fmla="*/ 0 w 1050589"/>
                <a:gd name="connsiteY0" fmla="*/ 0 h 399236"/>
                <a:gd name="connsiteX1" fmla="*/ 1050589 w 1050589"/>
                <a:gd name="connsiteY1" fmla="*/ 0 h 399236"/>
                <a:gd name="connsiteX2" fmla="*/ 1050589 w 1050589"/>
                <a:gd name="connsiteY2" fmla="*/ 399237 h 399236"/>
                <a:gd name="connsiteX3" fmla="*/ 0 w 1050589"/>
                <a:gd name="connsiteY3" fmla="*/ 399237 h 39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0589" h="399236">
                  <a:moveTo>
                    <a:pt x="0" y="0"/>
                  </a:moveTo>
                  <a:lnTo>
                    <a:pt x="1050589" y="0"/>
                  </a:lnTo>
                  <a:lnTo>
                    <a:pt x="1050589" y="399237"/>
                  </a:lnTo>
                  <a:lnTo>
                    <a:pt x="0" y="399237"/>
                  </a:lnTo>
                  <a:close/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1E24491-75A3-476A-8E12-AADF8ACD8959}"/>
                </a:ext>
              </a:extLst>
            </p:cNvPr>
            <p:cNvSpPr/>
            <p:nvPr/>
          </p:nvSpPr>
          <p:spPr>
            <a:xfrm>
              <a:off x="7660822" y="5584597"/>
              <a:ext cx="1119119" cy="271606"/>
            </a:xfrm>
            <a:custGeom>
              <a:avLst/>
              <a:gdLst>
                <a:gd name="connsiteX0" fmla="*/ 1050589 w 1119119"/>
                <a:gd name="connsiteY0" fmla="*/ 271607 h 271606"/>
                <a:gd name="connsiteX1" fmla="*/ 0 w 1119119"/>
                <a:gd name="connsiteY1" fmla="*/ 271607 h 271606"/>
                <a:gd name="connsiteX2" fmla="*/ 217537 w 1119119"/>
                <a:gd name="connsiteY2" fmla="*/ 0 h 271606"/>
                <a:gd name="connsiteX3" fmla="*/ 1119120 w 1119119"/>
                <a:gd name="connsiteY3" fmla="*/ 0 h 27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19" h="271606">
                  <a:moveTo>
                    <a:pt x="1050589" y="271607"/>
                  </a:moveTo>
                  <a:lnTo>
                    <a:pt x="0" y="271607"/>
                  </a:lnTo>
                  <a:lnTo>
                    <a:pt x="217537" y="0"/>
                  </a:lnTo>
                  <a:lnTo>
                    <a:pt x="1119120" y="0"/>
                  </a:lnTo>
                  <a:close/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878C88E-0B52-47A9-A34D-F28ED360ED0D}"/>
                </a:ext>
              </a:extLst>
            </p:cNvPr>
            <p:cNvSpPr/>
            <p:nvPr/>
          </p:nvSpPr>
          <p:spPr>
            <a:xfrm>
              <a:off x="10102766" y="4514518"/>
              <a:ext cx="2080430" cy="942449"/>
            </a:xfrm>
            <a:custGeom>
              <a:avLst/>
              <a:gdLst>
                <a:gd name="connsiteX0" fmla="*/ 0 w 2080430"/>
                <a:gd name="connsiteY0" fmla="*/ 942450 h 942449"/>
                <a:gd name="connsiteX1" fmla="*/ 0 w 2080430"/>
                <a:gd name="connsiteY1" fmla="*/ 0 h 942449"/>
                <a:gd name="connsiteX2" fmla="*/ 209363 w 2080430"/>
                <a:gd name="connsiteY2" fmla="*/ 81105 h 942449"/>
                <a:gd name="connsiteX3" fmla="*/ 2080431 w 2080430"/>
                <a:gd name="connsiteY3" fmla="*/ 81105 h 94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0430" h="942449">
                  <a:moveTo>
                    <a:pt x="0" y="942450"/>
                  </a:moveTo>
                  <a:lnTo>
                    <a:pt x="0" y="0"/>
                  </a:lnTo>
                  <a:lnTo>
                    <a:pt x="209363" y="81105"/>
                  </a:lnTo>
                  <a:lnTo>
                    <a:pt x="2080431" y="81105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DEF9AA7-700A-4207-BBB7-DD13809BA1CF}"/>
                </a:ext>
              </a:extLst>
            </p:cNvPr>
            <p:cNvSpPr/>
            <p:nvPr/>
          </p:nvSpPr>
          <p:spPr>
            <a:xfrm>
              <a:off x="8204035" y="1120693"/>
              <a:ext cx="3979162" cy="1042416"/>
            </a:xfrm>
            <a:custGeom>
              <a:avLst/>
              <a:gdLst>
                <a:gd name="connsiteX0" fmla="*/ 0 w 3979162"/>
                <a:gd name="connsiteY0" fmla="*/ 0 h 1042416"/>
                <a:gd name="connsiteX1" fmla="*/ 333850 w 3979162"/>
                <a:gd name="connsiteY1" fmla="*/ 1042416 h 1042416"/>
                <a:gd name="connsiteX2" fmla="*/ 3979162 w 3979162"/>
                <a:gd name="connsiteY2" fmla="*/ 1042416 h 10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162" h="1042416">
                  <a:moveTo>
                    <a:pt x="0" y="0"/>
                  </a:moveTo>
                  <a:lnTo>
                    <a:pt x="333850" y="1042416"/>
                  </a:lnTo>
                  <a:lnTo>
                    <a:pt x="3979162" y="1042416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7443B65-76E9-4814-8698-8F794564A7FF}"/>
                </a:ext>
              </a:extLst>
            </p:cNvPr>
            <p:cNvSpPr/>
            <p:nvPr/>
          </p:nvSpPr>
          <p:spPr>
            <a:xfrm>
              <a:off x="8537885" y="1120693"/>
              <a:ext cx="6287" cy="1042416"/>
            </a:xfrm>
            <a:custGeom>
              <a:avLst/>
              <a:gdLst>
                <a:gd name="connsiteX0" fmla="*/ 0 w 6287"/>
                <a:gd name="connsiteY0" fmla="*/ 1042416 h 1042416"/>
                <a:gd name="connsiteX1" fmla="*/ 0 w 6287"/>
                <a:gd name="connsiteY1" fmla="*/ 0 h 10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7" h="1042416">
                  <a:moveTo>
                    <a:pt x="0" y="1042416"/>
                  </a:moveTo>
                  <a:lnTo>
                    <a:pt x="0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A041A74-09A8-4DE2-ADC8-16F9857F3C11}"/>
                </a:ext>
              </a:extLst>
            </p:cNvPr>
            <p:cNvSpPr/>
            <p:nvPr/>
          </p:nvSpPr>
          <p:spPr>
            <a:xfrm>
              <a:off x="8473756" y="1961919"/>
              <a:ext cx="3709441" cy="6287"/>
            </a:xfrm>
            <a:custGeom>
              <a:avLst/>
              <a:gdLst>
                <a:gd name="connsiteX0" fmla="*/ 0 w 3709441"/>
                <a:gd name="connsiteY0" fmla="*/ 0 h 6287"/>
                <a:gd name="connsiteX1" fmla="*/ 3709442 w 3709441"/>
                <a:gd name="connsiteY1" fmla="*/ 0 h 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09441" h="6287">
                  <a:moveTo>
                    <a:pt x="0" y="0"/>
                  </a:moveTo>
                  <a:lnTo>
                    <a:pt x="3709442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AE2C5BE-27C2-4BCE-BCA7-C865AE151BA6}"/>
                </a:ext>
              </a:extLst>
            </p:cNvPr>
            <p:cNvSpPr/>
            <p:nvPr/>
          </p:nvSpPr>
          <p:spPr>
            <a:xfrm>
              <a:off x="9939300" y="1551365"/>
              <a:ext cx="805388" cy="1181362"/>
            </a:xfrm>
            <a:custGeom>
              <a:avLst/>
              <a:gdLst>
                <a:gd name="connsiteX0" fmla="*/ 805389 w 805388"/>
                <a:gd name="connsiteY0" fmla="*/ 1181363 h 1181362"/>
                <a:gd name="connsiteX1" fmla="*/ 0 w 805388"/>
                <a:gd name="connsiteY1" fmla="*/ 1181363 h 1181362"/>
                <a:gd name="connsiteX2" fmla="*/ 0 w 805388"/>
                <a:gd name="connsiteY2" fmla="*/ 0 h 1181362"/>
                <a:gd name="connsiteX3" fmla="*/ 792814 w 805388"/>
                <a:gd name="connsiteY3" fmla="*/ 0 h 118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388" h="1181362">
                  <a:moveTo>
                    <a:pt x="805389" y="1181363"/>
                  </a:moveTo>
                  <a:lnTo>
                    <a:pt x="0" y="1181363"/>
                  </a:lnTo>
                  <a:lnTo>
                    <a:pt x="0" y="0"/>
                  </a:lnTo>
                  <a:lnTo>
                    <a:pt x="792814" y="0"/>
                  </a:lnTo>
                  <a:close/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ECE9289-D072-46C2-9E1E-079A1818D4FD}"/>
                </a:ext>
              </a:extLst>
            </p:cNvPr>
            <p:cNvSpPr/>
            <p:nvPr/>
          </p:nvSpPr>
          <p:spPr>
            <a:xfrm>
              <a:off x="10403923" y="1120693"/>
              <a:ext cx="1779274" cy="1734635"/>
            </a:xfrm>
            <a:custGeom>
              <a:avLst/>
              <a:gdLst>
                <a:gd name="connsiteX0" fmla="*/ 587224 w 1779274"/>
                <a:gd name="connsiteY0" fmla="*/ 0 h 1734635"/>
                <a:gd name="connsiteX1" fmla="*/ 0 w 1779274"/>
                <a:gd name="connsiteY1" fmla="*/ 946222 h 1734635"/>
                <a:gd name="connsiteX2" fmla="*/ 12574 w 1779274"/>
                <a:gd name="connsiteY2" fmla="*/ 1734636 h 1734635"/>
                <a:gd name="connsiteX3" fmla="*/ 1779275 w 1779274"/>
                <a:gd name="connsiteY3" fmla="*/ 1734636 h 173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9274" h="1734635">
                  <a:moveTo>
                    <a:pt x="587224" y="0"/>
                  </a:moveTo>
                  <a:lnTo>
                    <a:pt x="0" y="946222"/>
                  </a:lnTo>
                  <a:lnTo>
                    <a:pt x="12574" y="1734636"/>
                  </a:lnTo>
                  <a:lnTo>
                    <a:pt x="1779275" y="1734636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E3E6FAA-FC68-4A0E-AD3A-C9495549A0A8}"/>
                </a:ext>
              </a:extLst>
            </p:cNvPr>
            <p:cNvSpPr/>
            <p:nvPr/>
          </p:nvSpPr>
          <p:spPr>
            <a:xfrm>
              <a:off x="10815734" y="1404245"/>
              <a:ext cx="1367463" cy="1051846"/>
            </a:xfrm>
            <a:custGeom>
              <a:avLst/>
              <a:gdLst>
                <a:gd name="connsiteX0" fmla="*/ 1367464 w 1367463"/>
                <a:gd name="connsiteY0" fmla="*/ 1051847 h 1051846"/>
                <a:gd name="connsiteX1" fmla="*/ 10060 w 1367463"/>
                <a:gd name="connsiteY1" fmla="*/ 1051847 h 1051846"/>
                <a:gd name="connsiteX2" fmla="*/ 0 w 1367463"/>
                <a:gd name="connsiteY2" fmla="*/ 0 h 1051846"/>
                <a:gd name="connsiteX3" fmla="*/ 1112204 w 1367463"/>
                <a:gd name="connsiteY3" fmla="*/ 0 h 1051846"/>
                <a:gd name="connsiteX4" fmla="*/ 1132952 w 1367463"/>
                <a:gd name="connsiteY4" fmla="*/ 1051847 h 105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463" h="1051846">
                  <a:moveTo>
                    <a:pt x="1367464" y="1051847"/>
                  </a:moveTo>
                  <a:lnTo>
                    <a:pt x="10060" y="1051847"/>
                  </a:lnTo>
                  <a:lnTo>
                    <a:pt x="0" y="0"/>
                  </a:lnTo>
                  <a:lnTo>
                    <a:pt x="1112204" y="0"/>
                  </a:lnTo>
                  <a:lnTo>
                    <a:pt x="1132952" y="1051847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BEC4ABB-639D-41E1-9F8D-C65B7D3C1D19}"/>
                </a:ext>
              </a:extLst>
            </p:cNvPr>
            <p:cNvSpPr/>
            <p:nvPr/>
          </p:nvSpPr>
          <p:spPr>
            <a:xfrm>
              <a:off x="11116890" y="1120693"/>
              <a:ext cx="10059" cy="1042416"/>
            </a:xfrm>
            <a:custGeom>
              <a:avLst/>
              <a:gdLst>
                <a:gd name="connsiteX0" fmla="*/ 10059 w 10059"/>
                <a:gd name="connsiteY0" fmla="*/ 1042416 h 1042416"/>
                <a:gd name="connsiteX1" fmla="*/ 0 w 10059"/>
                <a:gd name="connsiteY1" fmla="*/ 0 h 10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59" h="1042416">
                  <a:moveTo>
                    <a:pt x="10059" y="1042416"/>
                  </a:moveTo>
                  <a:lnTo>
                    <a:pt x="0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FAD59E1-F436-47B6-A0A7-A86A185DEBFF}"/>
                </a:ext>
              </a:extLst>
            </p:cNvPr>
            <p:cNvSpPr/>
            <p:nvPr/>
          </p:nvSpPr>
          <p:spPr>
            <a:xfrm>
              <a:off x="11927938" y="1165961"/>
              <a:ext cx="255259" cy="238284"/>
            </a:xfrm>
            <a:custGeom>
              <a:avLst/>
              <a:gdLst>
                <a:gd name="connsiteX0" fmla="*/ 255260 w 255259"/>
                <a:gd name="connsiteY0" fmla="*/ 0 h 238284"/>
                <a:gd name="connsiteX1" fmla="*/ 0 w 255259"/>
                <a:gd name="connsiteY1" fmla="*/ 238284 h 23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259" h="238284">
                  <a:moveTo>
                    <a:pt x="255260" y="0"/>
                  </a:moveTo>
                  <a:lnTo>
                    <a:pt x="0" y="238284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5CF6227-A0CC-41F1-8CBA-D31D88A6C23C}"/>
                </a:ext>
              </a:extLst>
            </p:cNvPr>
            <p:cNvSpPr/>
            <p:nvPr/>
          </p:nvSpPr>
          <p:spPr>
            <a:xfrm>
              <a:off x="10112826" y="1599777"/>
              <a:ext cx="1818883" cy="1044302"/>
            </a:xfrm>
            <a:custGeom>
              <a:avLst/>
              <a:gdLst>
                <a:gd name="connsiteX0" fmla="*/ 0 w 1818883"/>
                <a:gd name="connsiteY0" fmla="*/ 1044302 h 1044302"/>
                <a:gd name="connsiteX1" fmla="*/ 660155 w 1818883"/>
                <a:gd name="connsiteY1" fmla="*/ 1044302 h 1044302"/>
                <a:gd name="connsiteX2" fmla="*/ 1818884 w 1818883"/>
                <a:gd name="connsiteY2" fmla="*/ 0 h 1044302"/>
                <a:gd name="connsiteX3" fmla="*/ 702908 w 1818883"/>
                <a:gd name="connsiteY3" fmla="*/ 0 h 104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883" h="1044302">
                  <a:moveTo>
                    <a:pt x="0" y="1044302"/>
                  </a:moveTo>
                  <a:lnTo>
                    <a:pt x="660155" y="1044302"/>
                  </a:lnTo>
                  <a:lnTo>
                    <a:pt x="1818884" y="0"/>
                  </a:lnTo>
                  <a:lnTo>
                    <a:pt x="702908" y="0"/>
                  </a:lnTo>
                  <a:close/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A4573F4-F915-4CB7-A69D-944186B5C724}"/>
                </a:ext>
              </a:extLst>
            </p:cNvPr>
            <p:cNvSpPr/>
            <p:nvPr/>
          </p:nvSpPr>
          <p:spPr>
            <a:xfrm>
              <a:off x="10403923" y="2066915"/>
              <a:ext cx="1779274" cy="6287"/>
            </a:xfrm>
            <a:custGeom>
              <a:avLst/>
              <a:gdLst>
                <a:gd name="connsiteX0" fmla="*/ 0 w 1779274"/>
                <a:gd name="connsiteY0" fmla="*/ 0 h 6287"/>
                <a:gd name="connsiteX1" fmla="*/ 1779275 w 1779274"/>
                <a:gd name="connsiteY1" fmla="*/ 0 h 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9274" h="6287">
                  <a:moveTo>
                    <a:pt x="0" y="0"/>
                  </a:moveTo>
                  <a:lnTo>
                    <a:pt x="1779275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1B1022-FBAD-4C15-BB1F-BCCBAC489ED1}"/>
                </a:ext>
              </a:extLst>
            </p:cNvPr>
            <p:cNvSpPr/>
            <p:nvPr/>
          </p:nvSpPr>
          <p:spPr>
            <a:xfrm>
              <a:off x="10112826" y="2644079"/>
              <a:ext cx="396721" cy="3668574"/>
            </a:xfrm>
            <a:custGeom>
              <a:avLst/>
              <a:gdLst>
                <a:gd name="connsiteX0" fmla="*/ 0 w 396721"/>
                <a:gd name="connsiteY0" fmla="*/ 0 h 3668574"/>
                <a:gd name="connsiteX1" fmla="*/ 12574 w 396721"/>
                <a:gd name="connsiteY1" fmla="*/ 619917 h 3668574"/>
                <a:gd name="connsiteX2" fmla="*/ 371573 w 396721"/>
                <a:gd name="connsiteY2" fmla="*/ 619917 h 3668574"/>
                <a:gd name="connsiteX3" fmla="*/ 396722 w 396721"/>
                <a:gd name="connsiteY3" fmla="*/ 3668575 h 366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721" h="3668574">
                  <a:moveTo>
                    <a:pt x="0" y="0"/>
                  </a:moveTo>
                  <a:lnTo>
                    <a:pt x="12574" y="619917"/>
                  </a:lnTo>
                  <a:lnTo>
                    <a:pt x="371573" y="619917"/>
                  </a:lnTo>
                  <a:lnTo>
                    <a:pt x="396722" y="3668575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B0CFF8A-2072-4518-891B-64CCFD508C2E}"/>
                </a:ext>
              </a:extLst>
            </p:cNvPr>
            <p:cNvSpPr/>
            <p:nvPr/>
          </p:nvSpPr>
          <p:spPr>
            <a:xfrm>
              <a:off x="10815734" y="2671742"/>
              <a:ext cx="27663" cy="3624564"/>
            </a:xfrm>
            <a:custGeom>
              <a:avLst/>
              <a:gdLst>
                <a:gd name="connsiteX0" fmla="*/ 27664 w 27663"/>
                <a:gd name="connsiteY0" fmla="*/ 3624565 h 3624564"/>
                <a:gd name="connsiteX1" fmla="*/ 0 w 27663"/>
                <a:gd name="connsiteY1" fmla="*/ 0 h 362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63" h="3624564">
                  <a:moveTo>
                    <a:pt x="27664" y="3624565"/>
                  </a:moveTo>
                  <a:lnTo>
                    <a:pt x="0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59FBCC6-1904-44BB-9C43-F37BAF63516C}"/>
                </a:ext>
              </a:extLst>
            </p:cNvPr>
            <p:cNvSpPr/>
            <p:nvPr/>
          </p:nvSpPr>
          <p:spPr>
            <a:xfrm>
              <a:off x="9538177" y="2671742"/>
              <a:ext cx="1935196" cy="3634624"/>
            </a:xfrm>
            <a:custGeom>
              <a:avLst/>
              <a:gdLst>
                <a:gd name="connsiteX0" fmla="*/ 1935197 w 1935196"/>
                <a:gd name="connsiteY0" fmla="*/ 3634624 h 3634624"/>
                <a:gd name="connsiteX1" fmla="*/ 1889929 w 1935196"/>
                <a:gd name="connsiteY1" fmla="*/ 0 h 3634624"/>
                <a:gd name="connsiteX2" fmla="*/ 441989 w 1935196"/>
                <a:gd name="connsiteY2" fmla="*/ 0 h 3634624"/>
                <a:gd name="connsiteX3" fmla="*/ 0 w 1935196"/>
                <a:gd name="connsiteY3" fmla="*/ 743146 h 36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196" h="3634624">
                  <a:moveTo>
                    <a:pt x="1935197" y="3634624"/>
                  </a:moveTo>
                  <a:lnTo>
                    <a:pt x="1889929" y="0"/>
                  </a:lnTo>
                  <a:lnTo>
                    <a:pt x="441989" y="0"/>
                  </a:lnTo>
                  <a:lnTo>
                    <a:pt x="0" y="743146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935FC65-B78B-425D-A292-F86C88A4048D}"/>
                </a:ext>
              </a:extLst>
            </p:cNvPr>
            <p:cNvSpPr/>
            <p:nvPr/>
          </p:nvSpPr>
          <p:spPr>
            <a:xfrm>
              <a:off x="10122886" y="1961919"/>
              <a:ext cx="1263725" cy="4344447"/>
            </a:xfrm>
            <a:custGeom>
              <a:avLst/>
              <a:gdLst>
                <a:gd name="connsiteX0" fmla="*/ 0 w 1263725"/>
                <a:gd name="connsiteY0" fmla="*/ 1178848 h 4344447"/>
                <a:gd name="connsiteX1" fmla="*/ 1207140 w 1263725"/>
                <a:gd name="connsiteY1" fmla="*/ 0 h 4344447"/>
                <a:gd name="connsiteX2" fmla="*/ 1263725 w 1263725"/>
                <a:gd name="connsiteY2" fmla="*/ 4344448 h 434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3725" h="4344447">
                  <a:moveTo>
                    <a:pt x="0" y="1178848"/>
                  </a:moveTo>
                  <a:lnTo>
                    <a:pt x="1207140" y="0"/>
                  </a:lnTo>
                  <a:lnTo>
                    <a:pt x="1263725" y="4344448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EB525-D00F-457E-9894-960F45356B45}"/>
                </a:ext>
              </a:extLst>
            </p:cNvPr>
            <p:cNvSpPr/>
            <p:nvPr/>
          </p:nvSpPr>
          <p:spPr>
            <a:xfrm>
              <a:off x="9538177" y="1551365"/>
              <a:ext cx="1903131" cy="2382844"/>
            </a:xfrm>
            <a:custGeom>
              <a:avLst/>
              <a:gdLst>
                <a:gd name="connsiteX0" fmla="*/ 401123 w 1903131"/>
                <a:gd name="connsiteY0" fmla="*/ 0 h 2382844"/>
                <a:gd name="connsiteX1" fmla="*/ 0 w 1903131"/>
                <a:gd name="connsiteY1" fmla="*/ 1268755 h 2382844"/>
                <a:gd name="connsiteX2" fmla="*/ 0 w 1903131"/>
                <a:gd name="connsiteY2" fmla="*/ 1863523 h 2382844"/>
                <a:gd name="connsiteX3" fmla="*/ 702279 w 1903131"/>
                <a:gd name="connsiteY3" fmla="*/ 1863523 h 2382844"/>
                <a:gd name="connsiteX4" fmla="*/ 702279 w 1903131"/>
                <a:gd name="connsiteY4" fmla="*/ 2382845 h 2382844"/>
                <a:gd name="connsiteX5" fmla="*/ 1903132 w 1903131"/>
                <a:gd name="connsiteY5" fmla="*/ 2191714 h 238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3131" h="2382844">
                  <a:moveTo>
                    <a:pt x="401123" y="0"/>
                  </a:moveTo>
                  <a:lnTo>
                    <a:pt x="0" y="1268755"/>
                  </a:lnTo>
                  <a:lnTo>
                    <a:pt x="0" y="1863523"/>
                  </a:lnTo>
                  <a:lnTo>
                    <a:pt x="702279" y="1863523"/>
                  </a:lnTo>
                  <a:lnTo>
                    <a:pt x="702279" y="2382845"/>
                  </a:lnTo>
                  <a:lnTo>
                    <a:pt x="1903132" y="2191714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4CF30D8-6E81-4C1B-B359-F03360BACF38}"/>
                </a:ext>
              </a:extLst>
            </p:cNvPr>
            <p:cNvSpPr/>
            <p:nvPr/>
          </p:nvSpPr>
          <p:spPr>
            <a:xfrm>
              <a:off x="10240456" y="2671742"/>
              <a:ext cx="1187650" cy="743145"/>
            </a:xfrm>
            <a:custGeom>
              <a:avLst/>
              <a:gdLst>
                <a:gd name="connsiteX0" fmla="*/ 0 w 1187650"/>
                <a:gd name="connsiteY0" fmla="*/ 743146 h 743145"/>
                <a:gd name="connsiteX1" fmla="*/ 1187650 w 1187650"/>
                <a:gd name="connsiteY1" fmla="*/ 0 h 74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7650" h="743145">
                  <a:moveTo>
                    <a:pt x="0" y="743146"/>
                  </a:moveTo>
                  <a:lnTo>
                    <a:pt x="1187650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AF1FDCA-B015-4CFD-9225-D4BF788BBE3C}"/>
                </a:ext>
              </a:extLst>
            </p:cNvPr>
            <p:cNvSpPr/>
            <p:nvPr/>
          </p:nvSpPr>
          <p:spPr>
            <a:xfrm>
              <a:off x="9948730" y="2671742"/>
              <a:ext cx="867003" cy="743145"/>
            </a:xfrm>
            <a:custGeom>
              <a:avLst/>
              <a:gdLst>
                <a:gd name="connsiteX0" fmla="*/ 0 w 867003"/>
                <a:gd name="connsiteY0" fmla="*/ 743146 h 743145"/>
                <a:gd name="connsiteX1" fmla="*/ 867003 w 867003"/>
                <a:gd name="connsiteY1" fmla="*/ 0 h 74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7003" h="743145">
                  <a:moveTo>
                    <a:pt x="0" y="743146"/>
                  </a:moveTo>
                  <a:lnTo>
                    <a:pt x="867003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8B27E1C-128B-4E21-A60A-9CAB9EC07E5D}"/>
                </a:ext>
              </a:extLst>
            </p:cNvPr>
            <p:cNvSpPr/>
            <p:nvPr/>
          </p:nvSpPr>
          <p:spPr>
            <a:xfrm>
              <a:off x="9538177" y="2553543"/>
              <a:ext cx="401122" cy="768294"/>
            </a:xfrm>
            <a:custGeom>
              <a:avLst/>
              <a:gdLst>
                <a:gd name="connsiteX0" fmla="*/ 0 w 401122"/>
                <a:gd name="connsiteY0" fmla="*/ 768295 h 768294"/>
                <a:gd name="connsiteX1" fmla="*/ 401123 w 401122"/>
                <a:gd name="connsiteY1" fmla="*/ 0 h 76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122" h="768294">
                  <a:moveTo>
                    <a:pt x="0" y="768295"/>
                  </a:moveTo>
                  <a:lnTo>
                    <a:pt x="401123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2856918-B4A6-46D6-A150-A2887E738969}"/>
                </a:ext>
              </a:extLst>
            </p:cNvPr>
            <p:cNvSpPr/>
            <p:nvPr/>
          </p:nvSpPr>
          <p:spPr>
            <a:xfrm>
              <a:off x="10772981" y="2644079"/>
              <a:ext cx="768294" cy="3662287"/>
            </a:xfrm>
            <a:custGeom>
              <a:avLst/>
              <a:gdLst>
                <a:gd name="connsiteX0" fmla="*/ 0 w 768294"/>
                <a:gd name="connsiteY0" fmla="*/ 0 h 3662287"/>
                <a:gd name="connsiteX1" fmla="*/ 0 w 768294"/>
                <a:gd name="connsiteY1" fmla="*/ 501089 h 3662287"/>
                <a:gd name="connsiteX2" fmla="*/ 726799 w 768294"/>
                <a:gd name="connsiteY2" fmla="*/ 501089 h 3662287"/>
                <a:gd name="connsiteX3" fmla="*/ 768295 w 768294"/>
                <a:gd name="connsiteY3" fmla="*/ 3662288 h 366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294" h="3662287">
                  <a:moveTo>
                    <a:pt x="0" y="0"/>
                  </a:moveTo>
                  <a:lnTo>
                    <a:pt x="0" y="501089"/>
                  </a:lnTo>
                  <a:lnTo>
                    <a:pt x="726799" y="501089"/>
                  </a:lnTo>
                  <a:lnTo>
                    <a:pt x="768295" y="3662288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14287DC-6909-4F79-A419-3F8F40254619}"/>
                </a:ext>
              </a:extLst>
            </p:cNvPr>
            <p:cNvSpPr/>
            <p:nvPr/>
          </p:nvSpPr>
          <p:spPr>
            <a:xfrm>
              <a:off x="11499780" y="2855328"/>
              <a:ext cx="683417" cy="289839"/>
            </a:xfrm>
            <a:custGeom>
              <a:avLst/>
              <a:gdLst>
                <a:gd name="connsiteX0" fmla="*/ 0 w 683417"/>
                <a:gd name="connsiteY0" fmla="*/ 289839 h 289839"/>
                <a:gd name="connsiteX1" fmla="*/ 683417 w 683417"/>
                <a:gd name="connsiteY1" fmla="*/ 0 h 28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3417" h="289839">
                  <a:moveTo>
                    <a:pt x="0" y="289839"/>
                  </a:moveTo>
                  <a:lnTo>
                    <a:pt x="683417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C5B10F6-F23F-45E4-93F2-B458F31CBED3}"/>
                </a:ext>
              </a:extLst>
            </p:cNvPr>
            <p:cNvSpPr/>
            <p:nvPr/>
          </p:nvSpPr>
          <p:spPr>
            <a:xfrm>
              <a:off x="11342600" y="2932032"/>
              <a:ext cx="840597" cy="6287"/>
            </a:xfrm>
            <a:custGeom>
              <a:avLst/>
              <a:gdLst>
                <a:gd name="connsiteX0" fmla="*/ 0 w 840597"/>
                <a:gd name="connsiteY0" fmla="*/ 0 h 6287"/>
                <a:gd name="connsiteX1" fmla="*/ 840597 w 840597"/>
                <a:gd name="connsiteY1" fmla="*/ 0 h 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0597" h="6287">
                  <a:moveTo>
                    <a:pt x="0" y="0"/>
                  </a:moveTo>
                  <a:lnTo>
                    <a:pt x="840597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EBB212-6A75-48F2-8E7F-F92B8888F29D}"/>
                </a:ext>
              </a:extLst>
            </p:cNvPr>
            <p:cNvSpPr/>
            <p:nvPr/>
          </p:nvSpPr>
          <p:spPr>
            <a:xfrm>
              <a:off x="10772981" y="2315259"/>
              <a:ext cx="1410216" cy="829908"/>
            </a:xfrm>
            <a:custGeom>
              <a:avLst/>
              <a:gdLst>
                <a:gd name="connsiteX0" fmla="*/ 0 w 1410216"/>
                <a:gd name="connsiteY0" fmla="*/ 829909 h 829908"/>
                <a:gd name="connsiteX1" fmla="*/ 1410217 w 1410216"/>
                <a:gd name="connsiteY1" fmla="*/ 0 h 82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0216" h="829908">
                  <a:moveTo>
                    <a:pt x="0" y="829909"/>
                  </a:moveTo>
                  <a:lnTo>
                    <a:pt x="1410217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8FE6686-6047-4D2D-8F4E-A5212F4415B6}"/>
                </a:ext>
              </a:extLst>
            </p:cNvPr>
            <p:cNvSpPr/>
            <p:nvPr/>
          </p:nvSpPr>
          <p:spPr>
            <a:xfrm>
              <a:off x="10240456" y="3595331"/>
              <a:ext cx="246457" cy="91792"/>
            </a:xfrm>
            <a:custGeom>
              <a:avLst/>
              <a:gdLst>
                <a:gd name="connsiteX0" fmla="*/ 0 w 246457"/>
                <a:gd name="connsiteY0" fmla="*/ 91793 h 91792"/>
                <a:gd name="connsiteX1" fmla="*/ 246458 w 246457"/>
                <a:gd name="connsiteY1" fmla="*/ 0 h 9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457" h="91792">
                  <a:moveTo>
                    <a:pt x="0" y="91793"/>
                  </a:moveTo>
                  <a:lnTo>
                    <a:pt x="246458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791064D-3DE0-4C97-A454-885AB95FE184}"/>
                </a:ext>
              </a:extLst>
            </p:cNvPr>
            <p:cNvSpPr/>
            <p:nvPr/>
          </p:nvSpPr>
          <p:spPr>
            <a:xfrm>
              <a:off x="10312130" y="3739307"/>
              <a:ext cx="1129179" cy="856315"/>
            </a:xfrm>
            <a:custGeom>
              <a:avLst/>
              <a:gdLst>
                <a:gd name="connsiteX0" fmla="*/ 0 w 1129179"/>
                <a:gd name="connsiteY0" fmla="*/ 856315 h 856315"/>
                <a:gd name="connsiteX1" fmla="*/ 0 w 1129179"/>
                <a:gd name="connsiteY1" fmla="*/ 112541 h 856315"/>
                <a:gd name="connsiteX2" fmla="*/ 511777 w 1129179"/>
                <a:gd name="connsiteY2" fmla="*/ 0 h 856315"/>
                <a:gd name="connsiteX3" fmla="*/ 1129179 w 1129179"/>
                <a:gd name="connsiteY3" fmla="*/ 3772 h 85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179" h="856315">
                  <a:moveTo>
                    <a:pt x="0" y="856315"/>
                  </a:moveTo>
                  <a:lnTo>
                    <a:pt x="0" y="112541"/>
                  </a:lnTo>
                  <a:lnTo>
                    <a:pt x="511777" y="0"/>
                  </a:lnTo>
                  <a:lnTo>
                    <a:pt x="1129179" y="3772"/>
                  </a:lnTo>
                </a:path>
              </a:pathLst>
            </a:custGeom>
            <a:noFill/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F34516C-083C-4F80-9CA0-B5708D15D009}"/>
                </a:ext>
              </a:extLst>
            </p:cNvPr>
            <p:cNvSpPr/>
            <p:nvPr/>
          </p:nvSpPr>
          <p:spPr>
            <a:xfrm>
              <a:off x="11354546" y="3845561"/>
              <a:ext cx="828651" cy="6287"/>
            </a:xfrm>
            <a:custGeom>
              <a:avLst/>
              <a:gdLst>
                <a:gd name="connsiteX0" fmla="*/ 0 w 828651"/>
                <a:gd name="connsiteY0" fmla="*/ 0 h 6287"/>
                <a:gd name="connsiteX1" fmla="*/ 828651 w 828651"/>
                <a:gd name="connsiteY1" fmla="*/ 0 h 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51" h="6287">
                  <a:moveTo>
                    <a:pt x="0" y="0"/>
                  </a:moveTo>
                  <a:lnTo>
                    <a:pt x="828651" y="0"/>
                  </a:lnTo>
                </a:path>
              </a:pathLst>
            </a:custGeom>
            <a:ln w="31395" cap="flat">
              <a:solidFill>
                <a:srgbClr val="DEDED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669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Big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C6FEC5-18A7-48A1-A37D-E3EB265FDA63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D52D2EF-121D-48A6-8FB5-914013177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477" b="7777"/>
          <a:stretch/>
        </p:blipFill>
        <p:spPr>
          <a:xfrm>
            <a:off x="0" y="1130772"/>
            <a:ext cx="12192000" cy="5194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7168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Wire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19" name="Picture 18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7DF020C5-9200-41B0-856A-631F6CEAD9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6" r="20083" b="4962"/>
          <a:stretch/>
        </p:blipFill>
        <p:spPr>
          <a:xfrm>
            <a:off x="7642989" y="1130018"/>
            <a:ext cx="4549011" cy="51945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4648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Wi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197DD-7E30-4A7B-95F0-EB8636849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138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Tall To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13" name="Picture 1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06B795F-2EEB-456C-A36A-3D80F8559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83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treetlights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F795C-C5A7-4627-8C8E-9652A730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16885" b="6575"/>
          <a:stretch/>
        </p:blipFill>
        <p:spPr>
          <a:xfrm>
            <a:off x="1524" y="857"/>
            <a:ext cx="12188952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0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0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0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4E04F9E-A878-49BF-B2FD-790DD6A96944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326BB5AE-9D27-43EE-BFEC-FF025B5FA3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71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Conn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grpSp>
        <p:nvGrpSpPr>
          <p:cNvPr id="15" name="Graphic 13">
            <a:extLst>
              <a:ext uri="{FF2B5EF4-FFF2-40B4-BE49-F238E27FC236}">
                <a16:creationId xmlns:a16="http://schemas.microsoft.com/office/drawing/2014/main" id="{929B5A50-3D18-40C4-A2C0-E308E016B826}"/>
              </a:ext>
            </a:extLst>
          </p:cNvPr>
          <p:cNvGrpSpPr/>
          <p:nvPr/>
        </p:nvGrpSpPr>
        <p:grpSpPr>
          <a:xfrm>
            <a:off x="5123688" y="2168970"/>
            <a:ext cx="7068312" cy="2606040"/>
            <a:chOff x="5203415" y="2168971"/>
            <a:chExt cx="6974872" cy="256734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0C614F-9CC0-4CD5-94F1-5CF8E7179DA8}"/>
                </a:ext>
              </a:extLst>
            </p:cNvPr>
            <p:cNvSpPr/>
            <p:nvPr/>
          </p:nvSpPr>
          <p:spPr>
            <a:xfrm rot="-2700000">
              <a:off x="10027182" y="2735278"/>
              <a:ext cx="329106" cy="329106"/>
            </a:xfrm>
            <a:custGeom>
              <a:avLst/>
              <a:gdLst>
                <a:gd name="connsiteX0" fmla="*/ 0 w 329106"/>
                <a:gd name="connsiteY0" fmla="*/ 0 h 329106"/>
                <a:gd name="connsiteX1" fmla="*/ 329106 w 329106"/>
                <a:gd name="connsiteY1" fmla="*/ 0 h 329106"/>
                <a:gd name="connsiteX2" fmla="*/ 329106 w 329106"/>
                <a:gd name="connsiteY2" fmla="*/ 329106 h 329106"/>
                <a:gd name="connsiteX3" fmla="*/ 0 w 329106"/>
                <a:gd name="connsiteY3" fmla="*/ 329106 h 32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106" h="329106">
                  <a:moveTo>
                    <a:pt x="0" y="0"/>
                  </a:moveTo>
                  <a:lnTo>
                    <a:pt x="329106" y="0"/>
                  </a:lnTo>
                  <a:lnTo>
                    <a:pt x="329106" y="329106"/>
                  </a:lnTo>
                  <a:lnTo>
                    <a:pt x="0" y="329106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CA54B0A-BDE3-4CA4-A3C7-88B9F1771127}"/>
                </a:ext>
              </a:extLst>
            </p:cNvPr>
            <p:cNvSpPr/>
            <p:nvPr/>
          </p:nvSpPr>
          <p:spPr>
            <a:xfrm rot="-2700000">
              <a:off x="9649926" y="4382923"/>
              <a:ext cx="329106" cy="329106"/>
            </a:xfrm>
            <a:custGeom>
              <a:avLst/>
              <a:gdLst>
                <a:gd name="connsiteX0" fmla="*/ 0 w 329106"/>
                <a:gd name="connsiteY0" fmla="*/ 0 h 329106"/>
                <a:gd name="connsiteX1" fmla="*/ 329106 w 329106"/>
                <a:gd name="connsiteY1" fmla="*/ 0 h 329106"/>
                <a:gd name="connsiteX2" fmla="*/ 329106 w 329106"/>
                <a:gd name="connsiteY2" fmla="*/ 329106 h 329106"/>
                <a:gd name="connsiteX3" fmla="*/ 0 w 329106"/>
                <a:gd name="connsiteY3" fmla="*/ 329106 h 32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106" h="329106">
                  <a:moveTo>
                    <a:pt x="0" y="0"/>
                  </a:moveTo>
                  <a:lnTo>
                    <a:pt x="329106" y="0"/>
                  </a:lnTo>
                  <a:lnTo>
                    <a:pt x="329106" y="329106"/>
                  </a:lnTo>
                  <a:lnTo>
                    <a:pt x="0" y="329106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870B60-FD95-4584-A9F0-19A9D0F0FC06}"/>
                </a:ext>
              </a:extLst>
            </p:cNvPr>
            <p:cNvSpPr/>
            <p:nvPr/>
          </p:nvSpPr>
          <p:spPr>
            <a:xfrm rot="-2700000">
              <a:off x="8660456" y="2744115"/>
              <a:ext cx="589025" cy="589025"/>
            </a:xfrm>
            <a:custGeom>
              <a:avLst/>
              <a:gdLst>
                <a:gd name="connsiteX0" fmla="*/ 0 w 589025"/>
                <a:gd name="connsiteY0" fmla="*/ 0 h 589025"/>
                <a:gd name="connsiteX1" fmla="*/ 589025 w 589025"/>
                <a:gd name="connsiteY1" fmla="*/ 0 h 589025"/>
                <a:gd name="connsiteX2" fmla="*/ 589025 w 589025"/>
                <a:gd name="connsiteY2" fmla="*/ 589025 h 589025"/>
                <a:gd name="connsiteX3" fmla="*/ 0 w 589025"/>
                <a:gd name="connsiteY3" fmla="*/ 589025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025" h="589025">
                  <a:moveTo>
                    <a:pt x="0" y="0"/>
                  </a:moveTo>
                  <a:lnTo>
                    <a:pt x="589025" y="0"/>
                  </a:lnTo>
                  <a:lnTo>
                    <a:pt x="589025" y="589025"/>
                  </a:lnTo>
                  <a:lnTo>
                    <a:pt x="0" y="589025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DC996EE-CD5A-45E4-ADAC-6D84F13E621A}"/>
                </a:ext>
              </a:extLst>
            </p:cNvPr>
            <p:cNvSpPr/>
            <p:nvPr/>
          </p:nvSpPr>
          <p:spPr>
            <a:xfrm rot="-2700000">
              <a:off x="10419385" y="3617570"/>
              <a:ext cx="537290" cy="537290"/>
            </a:xfrm>
            <a:custGeom>
              <a:avLst/>
              <a:gdLst>
                <a:gd name="connsiteX0" fmla="*/ 0 w 537290"/>
                <a:gd name="connsiteY0" fmla="*/ 0 h 537290"/>
                <a:gd name="connsiteX1" fmla="*/ 537290 w 537290"/>
                <a:gd name="connsiteY1" fmla="*/ 0 h 537290"/>
                <a:gd name="connsiteX2" fmla="*/ 537290 w 537290"/>
                <a:gd name="connsiteY2" fmla="*/ 537291 h 537290"/>
                <a:gd name="connsiteX3" fmla="*/ 0 w 537290"/>
                <a:gd name="connsiteY3" fmla="*/ 537291 h 53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90" h="537290">
                  <a:moveTo>
                    <a:pt x="0" y="0"/>
                  </a:moveTo>
                  <a:lnTo>
                    <a:pt x="537290" y="0"/>
                  </a:lnTo>
                  <a:lnTo>
                    <a:pt x="537290" y="537291"/>
                  </a:lnTo>
                  <a:lnTo>
                    <a:pt x="0" y="537291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749B13-7E93-4D58-BD15-39DBAF4E4332}"/>
                </a:ext>
              </a:extLst>
            </p:cNvPr>
            <p:cNvSpPr/>
            <p:nvPr/>
          </p:nvSpPr>
          <p:spPr>
            <a:xfrm rot="-2700000">
              <a:off x="10781959" y="2168971"/>
              <a:ext cx="505501" cy="505501"/>
            </a:xfrm>
            <a:custGeom>
              <a:avLst/>
              <a:gdLst>
                <a:gd name="connsiteX0" fmla="*/ 0 w 505501"/>
                <a:gd name="connsiteY0" fmla="*/ 0 h 505501"/>
                <a:gd name="connsiteX1" fmla="*/ 505502 w 505501"/>
                <a:gd name="connsiteY1" fmla="*/ 0 h 505501"/>
                <a:gd name="connsiteX2" fmla="*/ 505502 w 505501"/>
                <a:gd name="connsiteY2" fmla="*/ 505502 h 505501"/>
                <a:gd name="connsiteX3" fmla="*/ 0 w 505501"/>
                <a:gd name="connsiteY3" fmla="*/ 505502 h 50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501" h="505501">
                  <a:moveTo>
                    <a:pt x="0" y="0"/>
                  </a:moveTo>
                  <a:lnTo>
                    <a:pt x="505502" y="0"/>
                  </a:lnTo>
                  <a:lnTo>
                    <a:pt x="505502" y="505502"/>
                  </a:lnTo>
                  <a:lnTo>
                    <a:pt x="0" y="505502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5A8490-871E-4CCA-AD2B-D063F543E787}"/>
                </a:ext>
              </a:extLst>
            </p:cNvPr>
            <p:cNvSpPr/>
            <p:nvPr/>
          </p:nvSpPr>
          <p:spPr>
            <a:xfrm>
              <a:off x="10748407" y="4201513"/>
              <a:ext cx="1429879" cy="350301"/>
            </a:xfrm>
            <a:custGeom>
              <a:avLst/>
              <a:gdLst>
                <a:gd name="connsiteX0" fmla="*/ 800334 w 1429879"/>
                <a:gd name="connsiteY0" fmla="*/ 350302 h 350301"/>
                <a:gd name="connsiteX1" fmla="*/ 1429880 w 1429879"/>
                <a:gd name="connsiteY1" fmla="*/ 350302 h 350301"/>
                <a:gd name="connsiteX2" fmla="*/ 1429880 w 1429879"/>
                <a:gd name="connsiteY2" fmla="*/ 342199 h 350301"/>
                <a:gd name="connsiteX3" fmla="*/ 804074 w 1429879"/>
                <a:gd name="connsiteY3" fmla="*/ 342199 h 350301"/>
                <a:gd name="connsiteX4" fmla="*/ 461875 w 1429879"/>
                <a:gd name="connsiteY4" fmla="*/ 0 h 350301"/>
                <a:gd name="connsiteX5" fmla="*/ 0 w 1429879"/>
                <a:gd name="connsiteY5" fmla="*/ 0 h 350301"/>
                <a:gd name="connsiteX6" fmla="*/ 0 w 1429879"/>
                <a:gd name="connsiteY6" fmla="*/ 8103 h 350301"/>
                <a:gd name="connsiteX7" fmla="*/ 458135 w 1429879"/>
                <a:gd name="connsiteY7" fmla="*/ 8103 h 35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9879" h="350301">
                  <a:moveTo>
                    <a:pt x="800334" y="350302"/>
                  </a:moveTo>
                  <a:lnTo>
                    <a:pt x="1429880" y="350302"/>
                  </a:lnTo>
                  <a:lnTo>
                    <a:pt x="1429880" y="342199"/>
                  </a:lnTo>
                  <a:lnTo>
                    <a:pt x="804074" y="342199"/>
                  </a:lnTo>
                  <a:lnTo>
                    <a:pt x="461875" y="0"/>
                  </a:lnTo>
                  <a:lnTo>
                    <a:pt x="0" y="0"/>
                  </a:lnTo>
                  <a:lnTo>
                    <a:pt x="0" y="8103"/>
                  </a:lnTo>
                  <a:lnTo>
                    <a:pt x="458135" y="810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32348A-E7A9-4137-9427-6003A848E006}"/>
                </a:ext>
              </a:extLst>
            </p:cNvPr>
            <p:cNvSpPr/>
            <p:nvPr/>
          </p:nvSpPr>
          <p:spPr>
            <a:xfrm>
              <a:off x="6767307" y="3887987"/>
              <a:ext cx="3676299" cy="281737"/>
            </a:xfrm>
            <a:custGeom>
              <a:avLst/>
              <a:gdLst>
                <a:gd name="connsiteX0" fmla="*/ 1610641 w 3676299"/>
                <a:gd name="connsiteY0" fmla="*/ 281737 h 281737"/>
                <a:gd name="connsiteX1" fmla="*/ 3251824 w 3676299"/>
                <a:gd name="connsiteY1" fmla="*/ 281737 h 281737"/>
                <a:gd name="connsiteX2" fmla="*/ 3396432 w 3676299"/>
                <a:gd name="connsiteY2" fmla="*/ 137752 h 281737"/>
                <a:gd name="connsiteX3" fmla="*/ 3676300 w 3676299"/>
                <a:gd name="connsiteY3" fmla="*/ 137752 h 281737"/>
                <a:gd name="connsiteX4" fmla="*/ 3676300 w 3676299"/>
                <a:gd name="connsiteY4" fmla="*/ 129649 h 281737"/>
                <a:gd name="connsiteX5" fmla="*/ 3392692 w 3676299"/>
                <a:gd name="connsiteY5" fmla="*/ 129649 h 281737"/>
                <a:gd name="connsiteX6" fmla="*/ 3248084 w 3676299"/>
                <a:gd name="connsiteY6" fmla="*/ 274258 h 281737"/>
                <a:gd name="connsiteX7" fmla="*/ 1614380 w 3676299"/>
                <a:gd name="connsiteY7" fmla="*/ 274258 h 281737"/>
                <a:gd name="connsiteX8" fmla="*/ 1340123 w 3676299"/>
                <a:gd name="connsiteY8" fmla="*/ 0 h 281737"/>
                <a:gd name="connsiteX9" fmla="*/ 0 w 3676299"/>
                <a:gd name="connsiteY9" fmla="*/ 0 h 281737"/>
                <a:gd name="connsiteX10" fmla="*/ 0 w 3676299"/>
                <a:gd name="connsiteY10" fmla="*/ 8103 h 281737"/>
                <a:gd name="connsiteX11" fmla="*/ 1337006 w 3676299"/>
                <a:gd name="connsiteY11" fmla="*/ 8103 h 28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76299" h="281737">
                  <a:moveTo>
                    <a:pt x="1610641" y="281737"/>
                  </a:moveTo>
                  <a:lnTo>
                    <a:pt x="3251824" y="281737"/>
                  </a:lnTo>
                  <a:lnTo>
                    <a:pt x="3396432" y="137752"/>
                  </a:lnTo>
                  <a:lnTo>
                    <a:pt x="3676300" y="137752"/>
                  </a:lnTo>
                  <a:lnTo>
                    <a:pt x="3676300" y="129649"/>
                  </a:lnTo>
                  <a:lnTo>
                    <a:pt x="3392692" y="129649"/>
                  </a:lnTo>
                  <a:lnTo>
                    <a:pt x="3248084" y="274258"/>
                  </a:lnTo>
                  <a:lnTo>
                    <a:pt x="1614380" y="274258"/>
                  </a:lnTo>
                  <a:lnTo>
                    <a:pt x="1340123" y="0"/>
                  </a:lnTo>
                  <a:lnTo>
                    <a:pt x="0" y="0"/>
                  </a:lnTo>
                  <a:lnTo>
                    <a:pt x="0" y="8103"/>
                  </a:lnTo>
                  <a:lnTo>
                    <a:pt x="1337006" y="810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DEBA7-57AB-478A-ACEF-98C389F8EB3E}"/>
                </a:ext>
              </a:extLst>
            </p:cNvPr>
            <p:cNvSpPr/>
            <p:nvPr/>
          </p:nvSpPr>
          <p:spPr>
            <a:xfrm>
              <a:off x="11068166" y="3881754"/>
              <a:ext cx="1110120" cy="193226"/>
            </a:xfrm>
            <a:custGeom>
              <a:avLst/>
              <a:gdLst>
                <a:gd name="connsiteX0" fmla="*/ 651362 w 1110120"/>
                <a:gd name="connsiteY0" fmla="*/ 193227 h 193226"/>
                <a:gd name="connsiteX1" fmla="*/ 1110121 w 1110120"/>
                <a:gd name="connsiteY1" fmla="*/ 193227 h 193226"/>
                <a:gd name="connsiteX2" fmla="*/ 1110121 w 1110120"/>
                <a:gd name="connsiteY2" fmla="*/ 185124 h 193226"/>
                <a:gd name="connsiteX3" fmla="*/ 655102 w 1110120"/>
                <a:gd name="connsiteY3" fmla="*/ 185124 h 193226"/>
                <a:gd name="connsiteX4" fmla="*/ 469978 w 1110120"/>
                <a:gd name="connsiteY4" fmla="*/ 0 h 193226"/>
                <a:gd name="connsiteX5" fmla="*/ 0 w 1110120"/>
                <a:gd name="connsiteY5" fmla="*/ 0 h 193226"/>
                <a:gd name="connsiteX6" fmla="*/ 0 w 1110120"/>
                <a:gd name="connsiteY6" fmla="*/ 8103 h 193226"/>
                <a:gd name="connsiteX7" fmla="*/ 466238 w 1110120"/>
                <a:gd name="connsiteY7" fmla="*/ 8103 h 19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0120" h="193226">
                  <a:moveTo>
                    <a:pt x="651362" y="193227"/>
                  </a:moveTo>
                  <a:lnTo>
                    <a:pt x="1110121" y="193227"/>
                  </a:lnTo>
                  <a:lnTo>
                    <a:pt x="1110121" y="185124"/>
                  </a:lnTo>
                  <a:lnTo>
                    <a:pt x="655102" y="185124"/>
                  </a:lnTo>
                  <a:lnTo>
                    <a:pt x="469978" y="0"/>
                  </a:lnTo>
                  <a:lnTo>
                    <a:pt x="0" y="0"/>
                  </a:lnTo>
                  <a:lnTo>
                    <a:pt x="0" y="8103"/>
                  </a:lnTo>
                  <a:lnTo>
                    <a:pt x="466238" y="810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88807CA-7E70-480C-9871-0F16A62DFCE1}"/>
                </a:ext>
              </a:extLst>
            </p:cNvPr>
            <p:cNvSpPr/>
            <p:nvPr/>
          </p:nvSpPr>
          <p:spPr>
            <a:xfrm>
              <a:off x="9068579" y="3336978"/>
              <a:ext cx="1419283" cy="372741"/>
            </a:xfrm>
            <a:custGeom>
              <a:avLst/>
              <a:gdLst>
                <a:gd name="connsiteX0" fmla="*/ 810307 w 1419283"/>
                <a:gd name="connsiteY0" fmla="*/ 372741 h 372741"/>
                <a:gd name="connsiteX1" fmla="*/ 1419283 w 1419283"/>
                <a:gd name="connsiteY1" fmla="*/ 372741 h 372741"/>
                <a:gd name="connsiteX2" fmla="*/ 1419283 w 1419283"/>
                <a:gd name="connsiteY2" fmla="*/ 365261 h 372741"/>
                <a:gd name="connsiteX3" fmla="*/ 813423 w 1419283"/>
                <a:gd name="connsiteY3" fmla="*/ 365261 h 372741"/>
                <a:gd name="connsiteX4" fmla="*/ 448162 w 1419283"/>
                <a:gd name="connsiteY4" fmla="*/ 0 h 372741"/>
                <a:gd name="connsiteX5" fmla="*/ 0 w 1419283"/>
                <a:gd name="connsiteY5" fmla="*/ 0 h 372741"/>
                <a:gd name="connsiteX6" fmla="*/ 0 w 1419283"/>
                <a:gd name="connsiteY6" fmla="*/ 8103 h 372741"/>
                <a:gd name="connsiteX7" fmla="*/ 445046 w 1419283"/>
                <a:gd name="connsiteY7" fmla="*/ 8103 h 37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283" h="372741">
                  <a:moveTo>
                    <a:pt x="810307" y="372741"/>
                  </a:moveTo>
                  <a:lnTo>
                    <a:pt x="1419283" y="372741"/>
                  </a:lnTo>
                  <a:lnTo>
                    <a:pt x="1419283" y="365261"/>
                  </a:lnTo>
                  <a:lnTo>
                    <a:pt x="813423" y="365261"/>
                  </a:lnTo>
                  <a:lnTo>
                    <a:pt x="448162" y="0"/>
                  </a:lnTo>
                  <a:lnTo>
                    <a:pt x="0" y="0"/>
                  </a:lnTo>
                  <a:lnTo>
                    <a:pt x="0" y="8103"/>
                  </a:lnTo>
                  <a:lnTo>
                    <a:pt x="445046" y="810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6C5F0C5-FB3B-4F72-99AF-A8ADBD1917DB}"/>
                </a:ext>
              </a:extLst>
            </p:cNvPr>
            <p:cNvSpPr/>
            <p:nvPr/>
          </p:nvSpPr>
          <p:spPr>
            <a:xfrm>
              <a:off x="10794532" y="3351315"/>
              <a:ext cx="1383754" cy="265531"/>
            </a:xfrm>
            <a:custGeom>
              <a:avLst/>
              <a:gdLst>
                <a:gd name="connsiteX0" fmla="*/ 0 w 1383754"/>
                <a:gd name="connsiteY0" fmla="*/ 265531 h 265531"/>
                <a:gd name="connsiteX1" fmla="*/ 241845 w 1383754"/>
                <a:gd name="connsiteY1" fmla="*/ 265531 h 265531"/>
                <a:gd name="connsiteX2" fmla="*/ 499273 w 1383754"/>
                <a:gd name="connsiteY2" fmla="*/ 8103 h 265531"/>
                <a:gd name="connsiteX3" fmla="*/ 931229 w 1383754"/>
                <a:gd name="connsiteY3" fmla="*/ 8103 h 265531"/>
                <a:gd name="connsiteX4" fmla="*/ 1135676 w 1383754"/>
                <a:gd name="connsiteY4" fmla="*/ 212550 h 265531"/>
                <a:gd name="connsiteX5" fmla="*/ 1383755 w 1383754"/>
                <a:gd name="connsiteY5" fmla="*/ 212550 h 265531"/>
                <a:gd name="connsiteX6" fmla="*/ 1383755 w 1383754"/>
                <a:gd name="connsiteY6" fmla="*/ 204447 h 265531"/>
                <a:gd name="connsiteX7" fmla="*/ 1138792 w 1383754"/>
                <a:gd name="connsiteY7" fmla="*/ 204447 h 265531"/>
                <a:gd name="connsiteX8" fmla="*/ 934345 w 1383754"/>
                <a:gd name="connsiteY8" fmla="*/ 0 h 265531"/>
                <a:gd name="connsiteX9" fmla="*/ 495534 w 1383754"/>
                <a:gd name="connsiteY9" fmla="*/ 0 h 265531"/>
                <a:gd name="connsiteX10" fmla="*/ 238728 w 1383754"/>
                <a:gd name="connsiteY10" fmla="*/ 257428 h 265531"/>
                <a:gd name="connsiteX11" fmla="*/ 0 w 1383754"/>
                <a:gd name="connsiteY11" fmla="*/ 257428 h 26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4" h="265531">
                  <a:moveTo>
                    <a:pt x="0" y="265531"/>
                  </a:moveTo>
                  <a:lnTo>
                    <a:pt x="241845" y="265531"/>
                  </a:lnTo>
                  <a:lnTo>
                    <a:pt x="499273" y="8103"/>
                  </a:lnTo>
                  <a:lnTo>
                    <a:pt x="931229" y="8103"/>
                  </a:lnTo>
                  <a:lnTo>
                    <a:pt x="1135676" y="212550"/>
                  </a:lnTo>
                  <a:lnTo>
                    <a:pt x="1383755" y="212550"/>
                  </a:lnTo>
                  <a:lnTo>
                    <a:pt x="1383755" y="204447"/>
                  </a:lnTo>
                  <a:lnTo>
                    <a:pt x="1138792" y="204447"/>
                  </a:lnTo>
                  <a:lnTo>
                    <a:pt x="934345" y="0"/>
                  </a:lnTo>
                  <a:lnTo>
                    <a:pt x="495534" y="0"/>
                  </a:lnTo>
                  <a:lnTo>
                    <a:pt x="238728" y="257428"/>
                  </a:lnTo>
                  <a:lnTo>
                    <a:pt x="0" y="257428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7FD7AE-251F-44FD-86B1-0587AE7C09A1}"/>
                </a:ext>
              </a:extLst>
            </p:cNvPr>
            <p:cNvSpPr/>
            <p:nvPr/>
          </p:nvSpPr>
          <p:spPr>
            <a:xfrm>
              <a:off x="9003754" y="3401803"/>
              <a:ext cx="1304594" cy="488053"/>
            </a:xfrm>
            <a:custGeom>
              <a:avLst/>
              <a:gdLst>
                <a:gd name="connsiteX0" fmla="*/ 694371 w 1304594"/>
                <a:gd name="connsiteY0" fmla="*/ 488054 h 488053"/>
                <a:gd name="connsiteX1" fmla="*/ 1304594 w 1304594"/>
                <a:gd name="connsiteY1" fmla="*/ 488054 h 488053"/>
                <a:gd name="connsiteX2" fmla="*/ 1304594 w 1304594"/>
                <a:gd name="connsiteY2" fmla="*/ 479951 h 488053"/>
                <a:gd name="connsiteX3" fmla="*/ 698110 w 1304594"/>
                <a:gd name="connsiteY3" fmla="*/ 479951 h 488053"/>
                <a:gd name="connsiteX4" fmla="*/ 217536 w 1304594"/>
                <a:gd name="connsiteY4" fmla="*/ 0 h 488053"/>
                <a:gd name="connsiteX5" fmla="*/ 0 w 1304594"/>
                <a:gd name="connsiteY5" fmla="*/ 0 h 488053"/>
                <a:gd name="connsiteX6" fmla="*/ 0 w 1304594"/>
                <a:gd name="connsiteY6" fmla="*/ 8103 h 488053"/>
                <a:gd name="connsiteX7" fmla="*/ 214420 w 1304594"/>
                <a:gd name="connsiteY7" fmla="*/ 8103 h 48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4594" h="488053">
                  <a:moveTo>
                    <a:pt x="694371" y="488054"/>
                  </a:moveTo>
                  <a:lnTo>
                    <a:pt x="1304594" y="488054"/>
                  </a:lnTo>
                  <a:lnTo>
                    <a:pt x="1304594" y="479951"/>
                  </a:lnTo>
                  <a:lnTo>
                    <a:pt x="698110" y="479951"/>
                  </a:lnTo>
                  <a:lnTo>
                    <a:pt x="217536" y="0"/>
                  </a:lnTo>
                  <a:lnTo>
                    <a:pt x="0" y="0"/>
                  </a:lnTo>
                  <a:lnTo>
                    <a:pt x="0" y="8103"/>
                  </a:lnTo>
                  <a:lnTo>
                    <a:pt x="214420" y="810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B150884-D233-4012-8C35-5199A5136057}"/>
                </a:ext>
              </a:extLst>
            </p:cNvPr>
            <p:cNvSpPr/>
            <p:nvPr/>
          </p:nvSpPr>
          <p:spPr>
            <a:xfrm>
              <a:off x="9862680" y="4373548"/>
              <a:ext cx="1519636" cy="362768"/>
            </a:xfrm>
            <a:custGeom>
              <a:avLst/>
              <a:gdLst>
                <a:gd name="connsiteX0" fmla="*/ 0 w 1519636"/>
                <a:gd name="connsiteY0" fmla="*/ 362768 h 362768"/>
                <a:gd name="connsiteX1" fmla="*/ 1162479 w 1519636"/>
                <a:gd name="connsiteY1" fmla="*/ 362768 h 362768"/>
                <a:gd name="connsiteX2" fmla="*/ 1519636 w 1519636"/>
                <a:gd name="connsiteY2" fmla="*/ 5610 h 362768"/>
                <a:gd name="connsiteX3" fmla="*/ 1514026 w 1519636"/>
                <a:gd name="connsiteY3" fmla="*/ 0 h 362768"/>
                <a:gd name="connsiteX4" fmla="*/ 1159362 w 1519636"/>
                <a:gd name="connsiteY4" fmla="*/ 354665 h 362768"/>
                <a:gd name="connsiteX5" fmla="*/ 0 w 1519636"/>
                <a:gd name="connsiteY5" fmla="*/ 354665 h 3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9636" h="362768">
                  <a:moveTo>
                    <a:pt x="0" y="362768"/>
                  </a:moveTo>
                  <a:lnTo>
                    <a:pt x="1162479" y="362768"/>
                  </a:lnTo>
                  <a:lnTo>
                    <a:pt x="1519636" y="5610"/>
                  </a:lnTo>
                  <a:lnTo>
                    <a:pt x="1514026" y="0"/>
                  </a:lnTo>
                  <a:lnTo>
                    <a:pt x="1159362" y="354665"/>
                  </a:lnTo>
                  <a:lnTo>
                    <a:pt x="0" y="354665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732A9E9-9BB3-4428-8EA4-BDC19CE38E7E}"/>
                </a:ext>
              </a:extLst>
            </p:cNvPr>
            <p:cNvSpPr/>
            <p:nvPr/>
          </p:nvSpPr>
          <p:spPr>
            <a:xfrm>
              <a:off x="11301285" y="4149778"/>
              <a:ext cx="877001" cy="162061"/>
            </a:xfrm>
            <a:custGeom>
              <a:avLst/>
              <a:gdLst>
                <a:gd name="connsiteX0" fmla="*/ 686891 w 877001"/>
                <a:gd name="connsiteY0" fmla="*/ 162061 h 162061"/>
                <a:gd name="connsiteX1" fmla="*/ 877002 w 877001"/>
                <a:gd name="connsiteY1" fmla="*/ 162061 h 162061"/>
                <a:gd name="connsiteX2" fmla="*/ 877002 w 877001"/>
                <a:gd name="connsiteY2" fmla="*/ 153958 h 162061"/>
                <a:gd name="connsiteX3" fmla="*/ 690008 w 877001"/>
                <a:gd name="connsiteY3" fmla="*/ 153958 h 162061"/>
                <a:gd name="connsiteX4" fmla="*/ 536049 w 877001"/>
                <a:gd name="connsiteY4" fmla="*/ 0 h 162061"/>
                <a:gd name="connsiteX5" fmla="*/ 148349 w 877001"/>
                <a:gd name="connsiteY5" fmla="*/ 0 h 162061"/>
                <a:gd name="connsiteX6" fmla="*/ 0 w 877001"/>
                <a:gd name="connsiteY6" fmla="*/ 148348 h 162061"/>
                <a:gd name="connsiteX7" fmla="*/ 5610 w 877001"/>
                <a:gd name="connsiteY7" fmla="*/ 153958 h 162061"/>
                <a:gd name="connsiteX8" fmla="*/ 151465 w 877001"/>
                <a:gd name="connsiteY8" fmla="*/ 8103 h 162061"/>
                <a:gd name="connsiteX9" fmla="*/ 532933 w 877001"/>
                <a:gd name="connsiteY9" fmla="*/ 8103 h 16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001" h="162061">
                  <a:moveTo>
                    <a:pt x="686891" y="162061"/>
                  </a:moveTo>
                  <a:lnTo>
                    <a:pt x="877002" y="162061"/>
                  </a:lnTo>
                  <a:lnTo>
                    <a:pt x="877002" y="153958"/>
                  </a:lnTo>
                  <a:lnTo>
                    <a:pt x="690008" y="153958"/>
                  </a:lnTo>
                  <a:lnTo>
                    <a:pt x="536049" y="0"/>
                  </a:lnTo>
                  <a:lnTo>
                    <a:pt x="148349" y="0"/>
                  </a:lnTo>
                  <a:lnTo>
                    <a:pt x="0" y="148348"/>
                  </a:lnTo>
                  <a:lnTo>
                    <a:pt x="5610" y="153958"/>
                  </a:lnTo>
                  <a:lnTo>
                    <a:pt x="151465" y="8103"/>
                  </a:lnTo>
                  <a:lnTo>
                    <a:pt x="532933" y="810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50B70A-014E-4F2D-86C2-A2677A3C32E8}"/>
                </a:ext>
              </a:extLst>
            </p:cNvPr>
            <p:cNvSpPr/>
            <p:nvPr/>
          </p:nvSpPr>
          <p:spPr>
            <a:xfrm>
              <a:off x="10268456" y="2559707"/>
              <a:ext cx="551008" cy="186993"/>
            </a:xfrm>
            <a:custGeom>
              <a:avLst/>
              <a:gdLst>
                <a:gd name="connsiteX0" fmla="*/ 0 w 551008"/>
                <a:gd name="connsiteY0" fmla="*/ 186994 h 186993"/>
                <a:gd name="connsiteX1" fmla="*/ 175151 w 551008"/>
                <a:gd name="connsiteY1" fmla="*/ 186994 h 186993"/>
                <a:gd name="connsiteX2" fmla="*/ 354665 w 551008"/>
                <a:gd name="connsiteY2" fmla="*/ 8103 h 186993"/>
                <a:gd name="connsiteX3" fmla="*/ 551009 w 551008"/>
                <a:gd name="connsiteY3" fmla="*/ 8103 h 186993"/>
                <a:gd name="connsiteX4" fmla="*/ 551009 w 551008"/>
                <a:gd name="connsiteY4" fmla="*/ 0 h 186993"/>
                <a:gd name="connsiteX5" fmla="*/ 350925 w 551008"/>
                <a:gd name="connsiteY5" fmla="*/ 0 h 186993"/>
                <a:gd name="connsiteX6" fmla="*/ 171411 w 551008"/>
                <a:gd name="connsiteY6" fmla="*/ 179514 h 186993"/>
                <a:gd name="connsiteX7" fmla="*/ 0 w 551008"/>
                <a:gd name="connsiteY7" fmla="*/ 179514 h 1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008" h="186993">
                  <a:moveTo>
                    <a:pt x="0" y="186994"/>
                  </a:moveTo>
                  <a:lnTo>
                    <a:pt x="175151" y="186994"/>
                  </a:lnTo>
                  <a:lnTo>
                    <a:pt x="354665" y="8103"/>
                  </a:lnTo>
                  <a:lnTo>
                    <a:pt x="551009" y="8103"/>
                  </a:lnTo>
                  <a:lnTo>
                    <a:pt x="551009" y="0"/>
                  </a:lnTo>
                  <a:lnTo>
                    <a:pt x="350925" y="0"/>
                  </a:lnTo>
                  <a:lnTo>
                    <a:pt x="171411" y="179514"/>
                  </a:lnTo>
                  <a:lnTo>
                    <a:pt x="0" y="179514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36E3E3-FF9A-43F4-BD98-1B8E882D105A}"/>
                </a:ext>
              </a:extLst>
            </p:cNvPr>
            <p:cNvSpPr/>
            <p:nvPr/>
          </p:nvSpPr>
          <p:spPr>
            <a:xfrm>
              <a:off x="11392289" y="2222495"/>
              <a:ext cx="785998" cy="203199"/>
            </a:xfrm>
            <a:custGeom>
              <a:avLst/>
              <a:gdLst>
                <a:gd name="connsiteX0" fmla="*/ 0 w 785998"/>
                <a:gd name="connsiteY0" fmla="*/ 203200 h 203199"/>
                <a:gd name="connsiteX1" fmla="*/ 163308 w 785998"/>
                <a:gd name="connsiteY1" fmla="*/ 203200 h 203199"/>
                <a:gd name="connsiteX2" fmla="*/ 359029 w 785998"/>
                <a:gd name="connsiteY2" fmla="*/ 8103 h 203199"/>
                <a:gd name="connsiteX3" fmla="*/ 785998 w 785998"/>
                <a:gd name="connsiteY3" fmla="*/ 8103 h 203199"/>
                <a:gd name="connsiteX4" fmla="*/ 785998 w 785998"/>
                <a:gd name="connsiteY4" fmla="*/ 0 h 203199"/>
                <a:gd name="connsiteX5" fmla="*/ 355288 w 785998"/>
                <a:gd name="connsiteY5" fmla="*/ 0 h 203199"/>
                <a:gd name="connsiteX6" fmla="*/ 160192 w 785998"/>
                <a:gd name="connsiteY6" fmla="*/ 195097 h 203199"/>
                <a:gd name="connsiteX7" fmla="*/ 0 w 785998"/>
                <a:gd name="connsiteY7" fmla="*/ 195097 h 20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5998" h="203199">
                  <a:moveTo>
                    <a:pt x="0" y="203200"/>
                  </a:moveTo>
                  <a:lnTo>
                    <a:pt x="163308" y="203200"/>
                  </a:lnTo>
                  <a:lnTo>
                    <a:pt x="359029" y="8103"/>
                  </a:lnTo>
                  <a:lnTo>
                    <a:pt x="785998" y="8103"/>
                  </a:lnTo>
                  <a:lnTo>
                    <a:pt x="785998" y="0"/>
                  </a:lnTo>
                  <a:lnTo>
                    <a:pt x="355288" y="0"/>
                  </a:lnTo>
                  <a:lnTo>
                    <a:pt x="160192" y="195097"/>
                  </a:lnTo>
                  <a:lnTo>
                    <a:pt x="0" y="195097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9910482-3079-4E57-AB89-017F3A0B61B1}"/>
                </a:ext>
              </a:extLst>
            </p:cNvPr>
            <p:cNvSpPr/>
            <p:nvPr/>
          </p:nvSpPr>
          <p:spPr>
            <a:xfrm>
              <a:off x="9091018" y="2276100"/>
              <a:ext cx="1728446" cy="486184"/>
            </a:xfrm>
            <a:custGeom>
              <a:avLst/>
              <a:gdLst>
                <a:gd name="connsiteX0" fmla="*/ 0 w 1728446"/>
                <a:gd name="connsiteY0" fmla="*/ 486184 h 486184"/>
                <a:gd name="connsiteX1" fmla="*/ 740496 w 1728446"/>
                <a:gd name="connsiteY1" fmla="*/ 486184 h 486184"/>
                <a:gd name="connsiteX2" fmla="*/ 1218577 w 1728446"/>
                <a:gd name="connsiteY2" fmla="*/ 7480 h 486184"/>
                <a:gd name="connsiteX3" fmla="*/ 1728447 w 1728446"/>
                <a:gd name="connsiteY3" fmla="*/ 7480 h 486184"/>
                <a:gd name="connsiteX4" fmla="*/ 1728447 w 1728446"/>
                <a:gd name="connsiteY4" fmla="*/ 0 h 486184"/>
                <a:gd name="connsiteX5" fmla="*/ 1215460 w 1728446"/>
                <a:gd name="connsiteY5" fmla="*/ 0 h 486184"/>
                <a:gd name="connsiteX6" fmla="*/ 737379 w 1728446"/>
                <a:gd name="connsiteY6" fmla="*/ 478081 h 486184"/>
                <a:gd name="connsiteX7" fmla="*/ 0 w 1728446"/>
                <a:gd name="connsiteY7" fmla="*/ 478081 h 48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8446" h="486184">
                  <a:moveTo>
                    <a:pt x="0" y="486184"/>
                  </a:moveTo>
                  <a:lnTo>
                    <a:pt x="740496" y="486184"/>
                  </a:lnTo>
                  <a:lnTo>
                    <a:pt x="1218577" y="7480"/>
                  </a:lnTo>
                  <a:lnTo>
                    <a:pt x="1728447" y="7480"/>
                  </a:lnTo>
                  <a:lnTo>
                    <a:pt x="1728447" y="0"/>
                  </a:lnTo>
                  <a:lnTo>
                    <a:pt x="1215460" y="0"/>
                  </a:lnTo>
                  <a:lnTo>
                    <a:pt x="737379" y="478081"/>
                  </a:lnTo>
                  <a:lnTo>
                    <a:pt x="0" y="478081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3361A7-ECCF-4F20-B6E5-180588D67ADD}"/>
                </a:ext>
              </a:extLst>
            </p:cNvPr>
            <p:cNvSpPr/>
            <p:nvPr/>
          </p:nvSpPr>
          <p:spPr>
            <a:xfrm>
              <a:off x="6013099" y="3034672"/>
              <a:ext cx="2525040" cy="423229"/>
            </a:xfrm>
            <a:custGeom>
              <a:avLst/>
              <a:gdLst>
                <a:gd name="connsiteX0" fmla="*/ 0 w 2525040"/>
                <a:gd name="connsiteY0" fmla="*/ 423230 h 423229"/>
                <a:gd name="connsiteX1" fmla="*/ 1606277 w 2525040"/>
                <a:gd name="connsiteY1" fmla="*/ 423230 h 423229"/>
                <a:gd name="connsiteX2" fmla="*/ 2022027 w 2525040"/>
                <a:gd name="connsiteY2" fmla="*/ 7480 h 423229"/>
                <a:gd name="connsiteX3" fmla="*/ 2525041 w 2525040"/>
                <a:gd name="connsiteY3" fmla="*/ 7480 h 423229"/>
                <a:gd name="connsiteX4" fmla="*/ 2525041 w 2525040"/>
                <a:gd name="connsiteY4" fmla="*/ 0 h 423229"/>
                <a:gd name="connsiteX5" fmla="*/ 2018910 w 2525040"/>
                <a:gd name="connsiteY5" fmla="*/ 0 h 423229"/>
                <a:gd name="connsiteX6" fmla="*/ 1603161 w 2525040"/>
                <a:gd name="connsiteY6" fmla="*/ 415126 h 423229"/>
                <a:gd name="connsiteX7" fmla="*/ 0 w 2525040"/>
                <a:gd name="connsiteY7" fmla="*/ 415126 h 42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5040" h="423229">
                  <a:moveTo>
                    <a:pt x="0" y="423230"/>
                  </a:moveTo>
                  <a:lnTo>
                    <a:pt x="1606277" y="423230"/>
                  </a:lnTo>
                  <a:lnTo>
                    <a:pt x="2022027" y="7480"/>
                  </a:lnTo>
                  <a:lnTo>
                    <a:pt x="2525041" y="7480"/>
                  </a:lnTo>
                  <a:lnTo>
                    <a:pt x="2525041" y="0"/>
                  </a:lnTo>
                  <a:lnTo>
                    <a:pt x="2018910" y="0"/>
                  </a:lnTo>
                  <a:lnTo>
                    <a:pt x="1603161" y="415126"/>
                  </a:lnTo>
                  <a:lnTo>
                    <a:pt x="0" y="415126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21973AE-FC3F-4CB8-A9B3-BBD5FE7CAB42}"/>
                </a:ext>
              </a:extLst>
            </p:cNvPr>
            <p:cNvSpPr/>
            <p:nvPr/>
          </p:nvSpPr>
          <p:spPr>
            <a:xfrm>
              <a:off x="6309173" y="3158088"/>
              <a:ext cx="2353005" cy="412633"/>
            </a:xfrm>
            <a:custGeom>
              <a:avLst/>
              <a:gdLst>
                <a:gd name="connsiteX0" fmla="*/ 0 w 2353005"/>
                <a:gd name="connsiteY0" fmla="*/ 412633 h 412633"/>
                <a:gd name="connsiteX1" fmla="*/ 1494704 w 2353005"/>
                <a:gd name="connsiteY1" fmla="*/ 412633 h 412633"/>
                <a:gd name="connsiteX2" fmla="*/ 1899234 w 2353005"/>
                <a:gd name="connsiteY2" fmla="*/ 8103 h 412633"/>
                <a:gd name="connsiteX3" fmla="*/ 2353006 w 2353005"/>
                <a:gd name="connsiteY3" fmla="*/ 8103 h 412633"/>
                <a:gd name="connsiteX4" fmla="*/ 2353006 w 2353005"/>
                <a:gd name="connsiteY4" fmla="*/ 0 h 412633"/>
                <a:gd name="connsiteX5" fmla="*/ 1895495 w 2353005"/>
                <a:gd name="connsiteY5" fmla="*/ 0 h 412633"/>
                <a:gd name="connsiteX6" fmla="*/ 1491588 w 2353005"/>
                <a:gd name="connsiteY6" fmla="*/ 404530 h 412633"/>
                <a:gd name="connsiteX7" fmla="*/ 0 w 2353005"/>
                <a:gd name="connsiteY7" fmla="*/ 404530 h 41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3005" h="412633">
                  <a:moveTo>
                    <a:pt x="0" y="412633"/>
                  </a:moveTo>
                  <a:lnTo>
                    <a:pt x="1494704" y="412633"/>
                  </a:lnTo>
                  <a:lnTo>
                    <a:pt x="1899234" y="8103"/>
                  </a:lnTo>
                  <a:lnTo>
                    <a:pt x="2353006" y="8103"/>
                  </a:lnTo>
                  <a:lnTo>
                    <a:pt x="2353006" y="0"/>
                  </a:lnTo>
                  <a:lnTo>
                    <a:pt x="1895495" y="0"/>
                  </a:lnTo>
                  <a:lnTo>
                    <a:pt x="1491588" y="404530"/>
                  </a:lnTo>
                  <a:lnTo>
                    <a:pt x="0" y="404530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93DB7EA-22CB-4671-B265-7DFF29FF267F}"/>
                </a:ext>
              </a:extLst>
            </p:cNvPr>
            <p:cNvSpPr/>
            <p:nvPr/>
          </p:nvSpPr>
          <p:spPr>
            <a:xfrm>
              <a:off x="6056731" y="3641778"/>
              <a:ext cx="3403287" cy="472471"/>
            </a:xfrm>
            <a:custGeom>
              <a:avLst/>
              <a:gdLst>
                <a:gd name="connsiteX0" fmla="*/ 0 w 3403287"/>
                <a:gd name="connsiteY0" fmla="*/ 472471 h 472471"/>
                <a:gd name="connsiteX1" fmla="*/ 1019116 w 3403287"/>
                <a:gd name="connsiteY1" fmla="*/ 472471 h 472471"/>
                <a:gd name="connsiteX2" fmla="*/ 1322047 w 3403287"/>
                <a:gd name="connsiteY2" fmla="*/ 169541 h 472471"/>
                <a:gd name="connsiteX3" fmla="*/ 2538130 w 3403287"/>
                <a:gd name="connsiteY3" fmla="*/ 169541 h 472471"/>
                <a:gd name="connsiteX4" fmla="*/ 2699568 w 3403287"/>
                <a:gd name="connsiteY4" fmla="*/ 8103 h 472471"/>
                <a:gd name="connsiteX5" fmla="*/ 3403288 w 3403287"/>
                <a:gd name="connsiteY5" fmla="*/ 8103 h 472471"/>
                <a:gd name="connsiteX6" fmla="*/ 3403288 w 3403287"/>
                <a:gd name="connsiteY6" fmla="*/ 0 h 472471"/>
                <a:gd name="connsiteX7" fmla="*/ 2696452 w 3403287"/>
                <a:gd name="connsiteY7" fmla="*/ 0 h 472471"/>
                <a:gd name="connsiteX8" fmla="*/ 2535014 w 3403287"/>
                <a:gd name="connsiteY8" fmla="*/ 162061 h 472471"/>
                <a:gd name="connsiteX9" fmla="*/ 1318306 w 3403287"/>
                <a:gd name="connsiteY9" fmla="*/ 162061 h 472471"/>
                <a:gd name="connsiteX10" fmla="*/ 1015376 w 3403287"/>
                <a:gd name="connsiteY10" fmla="*/ 464991 h 472471"/>
                <a:gd name="connsiteX11" fmla="*/ 0 w 3403287"/>
                <a:gd name="connsiteY11" fmla="*/ 464991 h 47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287" h="472471">
                  <a:moveTo>
                    <a:pt x="0" y="472471"/>
                  </a:moveTo>
                  <a:lnTo>
                    <a:pt x="1019116" y="472471"/>
                  </a:lnTo>
                  <a:lnTo>
                    <a:pt x="1322047" y="169541"/>
                  </a:lnTo>
                  <a:lnTo>
                    <a:pt x="2538130" y="169541"/>
                  </a:lnTo>
                  <a:lnTo>
                    <a:pt x="2699568" y="8103"/>
                  </a:lnTo>
                  <a:lnTo>
                    <a:pt x="3403288" y="8103"/>
                  </a:lnTo>
                  <a:lnTo>
                    <a:pt x="3403288" y="0"/>
                  </a:lnTo>
                  <a:lnTo>
                    <a:pt x="2696452" y="0"/>
                  </a:lnTo>
                  <a:lnTo>
                    <a:pt x="2535014" y="162061"/>
                  </a:lnTo>
                  <a:lnTo>
                    <a:pt x="1318306" y="162061"/>
                  </a:lnTo>
                  <a:lnTo>
                    <a:pt x="1015376" y="464991"/>
                  </a:lnTo>
                  <a:lnTo>
                    <a:pt x="0" y="464991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5DFC71A-2138-44B5-BA06-160C555B8B5C}"/>
                </a:ext>
              </a:extLst>
            </p:cNvPr>
            <p:cNvSpPr/>
            <p:nvPr/>
          </p:nvSpPr>
          <p:spPr>
            <a:xfrm>
              <a:off x="11119278" y="2690603"/>
              <a:ext cx="1059008" cy="351548"/>
            </a:xfrm>
            <a:custGeom>
              <a:avLst/>
              <a:gdLst>
                <a:gd name="connsiteX0" fmla="*/ 757948 w 1059008"/>
                <a:gd name="connsiteY0" fmla="*/ 351548 h 351548"/>
                <a:gd name="connsiteX1" fmla="*/ 1059009 w 1059008"/>
                <a:gd name="connsiteY1" fmla="*/ 351548 h 351548"/>
                <a:gd name="connsiteX2" fmla="*/ 1059009 w 1059008"/>
                <a:gd name="connsiteY2" fmla="*/ 344069 h 351548"/>
                <a:gd name="connsiteX3" fmla="*/ 761065 w 1059008"/>
                <a:gd name="connsiteY3" fmla="*/ 344069 h 351548"/>
                <a:gd name="connsiteX4" fmla="*/ 417620 w 1059008"/>
                <a:gd name="connsiteY4" fmla="*/ 0 h 351548"/>
                <a:gd name="connsiteX5" fmla="*/ 0 w 1059008"/>
                <a:gd name="connsiteY5" fmla="*/ 0 h 351548"/>
                <a:gd name="connsiteX6" fmla="*/ 0 w 1059008"/>
                <a:gd name="connsiteY6" fmla="*/ 8103 h 351548"/>
                <a:gd name="connsiteX7" fmla="*/ 413880 w 1059008"/>
                <a:gd name="connsiteY7" fmla="*/ 8103 h 3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9008" h="351548">
                  <a:moveTo>
                    <a:pt x="757948" y="351548"/>
                  </a:moveTo>
                  <a:lnTo>
                    <a:pt x="1059009" y="351548"/>
                  </a:lnTo>
                  <a:lnTo>
                    <a:pt x="1059009" y="344069"/>
                  </a:lnTo>
                  <a:lnTo>
                    <a:pt x="761065" y="344069"/>
                  </a:lnTo>
                  <a:lnTo>
                    <a:pt x="417620" y="0"/>
                  </a:lnTo>
                  <a:lnTo>
                    <a:pt x="0" y="0"/>
                  </a:lnTo>
                  <a:lnTo>
                    <a:pt x="0" y="8103"/>
                  </a:lnTo>
                  <a:lnTo>
                    <a:pt x="413880" y="810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CAA1D5-A069-4895-8FEA-48585F700AD0}"/>
                </a:ext>
              </a:extLst>
            </p:cNvPr>
            <p:cNvSpPr/>
            <p:nvPr/>
          </p:nvSpPr>
          <p:spPr>
            <a:xfrm>
              <a:off x="5203415" y="4241405"/>
              <a:ext cx="4496578" cy="286100"/>
            </a:xfrm>
            <a:custGeom>
              <a:avLst/>
              <a:gdLst>
                <a:gd name="connsiteX0" fmla="*/ 1616250 w 4496578"/>
                <a:gd name="connsiteY0" fmla="*/ 286101 h 286100"/>
                <a:gd name="connsiteX1" fmla="*/ 2228967 w 4496578"/>
                <a:gd name="connsiteY1" fmla="*/ 286101 h 286100"/>
                <a:gd name="connsiteX2" fmla="*/ 2506965 w 4496578"/>
                <a:gd name="connsiteY2" fmla="*/ 8103 h 286100"/>
                <a:gd name="connsiteX3" fmla="*/ 3615215 w 4496578"/>
                <a:gd name="connsiteY3" fmla="*/ 8103 h 286100"/>
                <a:gd name="connsiteX4" fmla="*/ 3799093 w 4496578"/>
                <a:gd name="connsiteY4" fmla="*/ 191980 h 286100"/>
                <a:gd name="connsiteX5" fmla="*/ 4496579 w 4496578"/>
                <a:gd name="connsiteY5" fmla="*/ 191980 h 286100"/>
                <a:gd name="connsiteX6" fmla="*/ 4496579 w 4496578"/>
                <a:gd name="connsiteY6" fmla="*/ 183877 h 286100"/>
                <a:gd name="connsiteX7" fmla="*/ 3802209 w 4496578"/>
                <a:gd name="connsiteY7" fmla="*/ 183877 h 286100"/>
                <a:gd name="connsiteX8" fmla="*/ 3618332 w 4496578"/>
                <a:gd name="connsiteY8" fmla="*/ 0 h 286100"/>
                <a:gd name="connsiteX9" fmla="*/ 2503848 w 4496578"/>
                <a:gd name="connsiteY9" fmla="*/ 0 h 286100"/>
                <a:gd name="connsiteX10" fmla="*/ 2225227 w 4496578"/>
                <a:gd name="connsiteY10" fmla="*/ 277998 h 286100"/>
                <a:gd name="connsiteX11" fmla="*/ 1619367 w 4496578"/>
                <a:gd name="connsiteY11" fmla="*/ 277998 h 286100"/>
                <a:gd name="connsiteX12" fmla="*/ 1444839 w 4496578"/>
                <a:gd name="connsiteY12" fmla="*/ 103470 h 286100"/>
                <a:gd name="connsiteX13" fmla="*/ 0 w 4496578"/>
                <a:gd name="connsiteY13" fmla="*/ 103470 h 286100"/>
                <a:gd name="connsiteX14" fmla="*/ 0 w 4496578"/>
                <a:gd name="connsiteY14" fmla="*/ 110950 h 286100"/>
                <a:gd name="connsiteX15" fmla="*/ 1441100 w 4496578"/>
                <a:gd name="connsiteY15" fmla="*/ 110950 h 2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96578" h="286100">
                  <a:moveTo>
                    <a:pt x="1616250" y="286101"/>
                  </a:moveTo>
                  <a:lnTo>
                    <a:pt x="2228967" y="286101"/>
                  </a:lnTo>
                  <a:lnTo>
                    <a:pt x="2506965" y="8103"/>
                  </a:lnTo>
                  <a:lnTo>
                    <a:pt x="3615215" y="8103"/>
                  </a:lnTo>
                  <a:lnTo>
                    <a:pt x="3799093" y="191980"/>
                  </a:lnTo>
                  <a:lnTo>
                    <a:pt x="4496579" y="191980"/>
                  </a:lnTo>
                  <a:lnTo>
                    <a:pt x="4496579" y="183877"/>
                  </a:lnTo>
                  <a:lnTo>
                    <a:pt x="3802209" y="183877"/>
                  </a:lnTo>
                  <a:lnTo>
                    <a:pt x="3618332" y="0"/>
                  </a:lnTo>
                  <a:lnTo>
                    <a:pt x="2503848" y="0"/>
                  </a:lnTo>
                  <a:lnTo>
                    <a:pt x="2225227" y="277998"/>
                  </a:lnTo>
                  <a:lnTo>
                    <a:pt x="1619367" y="277998"/>
                  </a:lnTo>
                  <a:lnTo>
                    <a:pt x="1444839" y="103470"/>
                  </a:lnTo>
                  <a:lnTo>
                    <a:pt x="0" y="103470"/>
                  </a:lnTo>
                  <a:lnTo>
                    <a:pt x="0" y="110950"/>
                  </a:lnTo>
                  <a:lnTo>
                    <a:pt x="1441100" y="110950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FE9EC7-21BD-4950-8D2E-BC51EEE2BC41}"/>
                </a:ext>
              </a:extLst>
            </p:cNvPr>
            <p:cNvSpPr/>
            <p:nvPr/>
          </p:nvSpPr>
          <p:spPr>
            <a:xfrm>
              <a:off x="6496790" y="2398269"/>
              <a:ext cx="3438193" cy="337212"/>
            </a:xfrm>
            <a:custGeom>
              <a:avLst/>
              <a:gdLst>
                <a:gd name="connsiteX0" fmla="*/ 0 w 3438193"/>
                <a:gd name="connsiteY0" fmla="*/ 337212 h 337212"/>
                <a:gd name="connsiteX1" fmla="*/ 1309580 w 3438193"/>
                <a:gd name="connsiteY1" fmla="*/ 337212 h 337212"/>
                <a:gd name="connsiteX2" fmla="*/ 1639313 w 3438193"/>
                <a:gd name="connsiteY2" fmla="*/ 8103 h 337212"/>
                <a:gd name="connsiteX3" fmla="*/ 2589865 w 3438193"/>
                <a:gd name="connsiteY3" fmla="*/ 8103 h 337212"/>
                <a:gd name="connsiteX4" fmla="*/ 2841060 w 3438193"/>
                <a:gd name="connsiteY4" fmla="*/ 259298 h 337212"/>
                <a:gd name="connsiteX5" fmla="*/ 3438194 w 3438193"/>
                <a:gd name="connsiteY5" fmla="*/ 259298 h 337212"/>
                <a:gd name="connsiteX6" fmla="*/ 3438194 w 3438193"/>
                <a:gd name="connsiteY6" fmla="*/ 251195 h 337212"/>
                <a:gd name="connsiteX7" fmla="*/ 2844176 w 3438193"/>
                <a:gd name="connsiteY7" fmla="*/ 251195 h 337212"/>
                <a:gd name="connsiteX8" fmla="*/ 2592982 w 3438193"/>
                <a:gd name="connsiteY8" fmla="*/ 0 h 337212"/>
                <a:gd name="connsiteX9" fmla="*/ 1636196 w 3438193"/>
                <a:gd name="connsiteY9" fmla="*/ 0 h 337212"/>
                <a:gd name="connsiteX10" fmla="*/ 1306464 w 3438193"/>
                <a:gd name="connsiteY10" fmla="*/ 329109 h 337212"/>
                <a:gd name="connsiteX11" fmla="*/ 0 w 3438193"/>
                <a:gd name="connsiteY11" fmla="*/ 329109 h 33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38193" h="337212">
                  <a:moveTo>
                    <a:pt x="0" y="337212"/>
                  </a:moveTo>
                  <a:lnTo>
                    <a:pt x="1309580" y="337212"/>
                  </a:lnTo>
                  <a:lnTo>
                    <a:pt x="1639313" y="8103"/>
                  </a:lnTo>
                  <a:lnTo>
                    <a:pt x="2589865" y="8103"/>
                  </a:lnTo>
                  <a:lnTo>
                    <a:pt x="2841060" y="259298"/>
                  </a:lnTo>
                  <a:lnTo>
                    <a:pt x="3438194" y="259298"/>
                  </a:lnTo>
                  <a:lnTo>
                    <a:pt x="3438194" y="251195"/>
                  </a:lnTo>
                  <a:lnTo>
                    <a:pt x="2844176" y="251195"/>
                  </a:lnTo>
                  <a:lnTo>
                    <a:pt x="2592982" y="0"/>
                  </a:lnTo>
                  <a:lnTo>
                    <a:pt x="1636196" y="0"/>
                  </a:lnTo>
                  <a:lnTo>
                    <a:pt x="1306464" y="329109"/>
                  </a:lnTo>
                  <a:lnTo>
                    <a:pt x="0" y="329109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9307693-B883-4C70-B3B4-D4EAC696FA0D}"/>
                </a:ext>
              </a:extLst>
            </p:cNvPr>
            <p:cNvSpPr/>
            <p:nvPr/>
          </p:nvSpPr>
          <p:spPr>
            <a:xfrm>
              <a:off x="5897786" y="2399516"/>
              <a:ext cx="2643470" cy="518596"/>
            </a:xfrm>
            <a:custGeom>
              <a:avLst/>
              <a:gdLst>
                <a:gd name="connsiteX0" fmla="*/ 0 w 2643470"/>
                <a:gd name="connsiteY0" fmla="*/ 518596 h 518596"/>
                <a:gd name="connsiteX1" fmla="*/ 610846 w 2643470"/>
                <a:gd name="connsiteY1" fmla="*/ 518596 h 518596"/>
                <a:gd name="connsiteX2" fmla="*/ 1019116 w 2643470"/>
                <a:gd name="connsiteY2" fmla="*/ 110326 h 518596"/>
                <a:gd name="connsiteX3" fmla="*/ 1425517 w 2643470"/>
                <a:gd name="connsiteY3" fmla="*/ 110326 h 518596"/>
                <a:gd name="connsiteX4" fmla="*/ 1586331 w 2643470"/>
                <a:gd name="connsiteY4" fmla="*/ 270518 h 518596"/>
                <a:gd name="connsiteX5" fmla="*/ 2377938 w 2643470"/>
                <a:gd name="connsiteY5" fmla="*/ 270518 h 518596"/>
                <a:gd name="connsiteX6" fmla="*/ 2643470 w 2643470"/>
                <a:gd name="connsiteY6" fmla="*/ 5610 h 518596"/>
                <a:gd name="connsiteX7" fmla="*/ 2637860 w 2643470"/>
                <a:gd name="connsiteY7" fmla="*/ 0 h 518596"/>
                <a:gd name="connsiteX8" fmla="*/ 2374822 w 2643470"/>
                <a:gd name="connsiteY8" fmla="*/ 263038 h 518596"/>
                <a:gd name="connsiteX9" fmla="*/ 1589448 w 2643470"/>
                <a:gd name="connsiteY9" fmla="*/ 263038 h 518596"/>
                <a:gd name="connsiteX10" fmla="*/ 1429256 w 2643470"/>
                <a:gd name="connsiteY10" fmla="*/ 102223 h 518596"/>
                <a:gd name="connsiteX11" fmla="*/ 1016000 w 2643470"/>
                <a:gd name="connsiteY11" fmla="*/ 102223 h 518596"/>
                <a:gd name="connsiteX12" fmla="*/ 607730 w 2643470"/>
                <a:gd name="connsiteY12" fmla="*/ 510493 h 518596"/>
                <a:gd name="connsiteX13" fmla="*/ 0 w 2643470"/>
                <a:gd name="connsiteY13" fmla="*/ 510493 h 5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43470" h="518596">
                  <a:moveTo>
                    <a:pt x="0" y="518596"/>
                  </a:moveTo>
                  <a:lnTo>
                    <a:pt x="610846" y="518596"/>
                  </a:lnTo>
                  <a:lnTo>
                    <a:pt x="1019116" y="110326"/>
                  </a:lnTo>
                  <a:lnTo>
                    <a:pt x="1425517" y="110326"/>
                  </a:lnTo>
                  <a:lnTo>
                    <a:pt x="1586331" y="270518"/>
                  </a:lnTo>
                  <a:lnTo>
                    <a:pt x="2377938" y="270518"/>
                  </a:lnTo>
                  <a:lnTo>
                    <a:pt x="2643470" y="5610"/>
                  </a:lnTo>
                  <a:lnTo>
                    <a:pt x="2637860" y="0"/>
                  </a:lnTo>
                  <a:lnTo>
                    <a:pt x="2374822" y="263038"/>
                  </a:lnTo>
                  <a:lnTo>
                    <a:pt x="1589448" y="263038"/>
                  </a:lnTo>
                  <a:lnTo>
                    <a:pt x="1429256" y="102223"/>
                  </a:lnTo>
                  <a:lnTo>
                    <a:pt x="1016000" y="102223"/>
                  </a:lnTo>
                  <a:lnTo>
                    <a:pt x="607730" y="510493"/>
                  </a:lnTo>
                  <a:lnTo>
                    <a:pt x="0" y="51049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7E4A42F-B059-4802-A699-99093D073ED1}"/>
                </a:ext>
              </a:extLst>
            </p:cNvPr>
            <p:cNvSpPr/>
            <p:nvPr/>
          </p:nvSpPr>
          <p:spPr>
            <a:xfrm rot="-2700000">
              <a:off x="6962123" y="2964825"/>
              <a:ext cx="281111" cy="281111"/>
            </a:xfrm>
            <a:custGeom>
              <a:avLst/>
              <a:gdLst>
                <a:gd name="connsiteX0" fmla="*/ 0 w 281111"/>
                <a:gd name="connsiteY0" fmla="*/ 0 h 281111"/>
                <a:gd name="connsiteX1" fmla="*/ 281111 w 281111"/>
                <a:gd name="connsiteY1" fmla="*/ 0 h 281111"/>
                <a:gd name="connsiteX2" fmla="*/ 281111 w 281111"/>
                <a:gd name="connsiteY2" fmla="*/ 281111 h 281111"/>
                <a:gd name="connsiteX3" fmla="*/ 0 w 281111"/>
                <a:gd name="connsiteY3" fmla="*/ 281111 h 28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11" h="281111">
                  <a:moveTo>
                    <a:pt x="0" y="0"/>
                  </a:moveTo>
                  <a:lnTo>
                    <a:pt x="281111" y="0"/>
                  </a:lnTo>
                  <a:lnTo>
                    <a:pt x="281111" y="281111"/>
                  </a:lnTo>
                  <a:lnTo>
                    <a:pt x="0" y="281111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1F65B5-785F-4BC8-B851-F23C663CDF82}"/>
                </a:ext>
              </a:extLst>
            </p:cNvPr>
            <p:cNvSpPr/>
            <p:nvPr/>
          </p:nvSpPr>
          <p:spPr>
            <a:xfrm>
              <a:off x="7301487" y="3101366"/>
              <a:ext cx="819033" cy="150841"/>
            </a:xfrm>
            <a:custGeom>
              <a:avLst/>
              <a:gdLst>
                <a:gd name="connsiteX0" fmla="*/ 367755 w 819033"/>
                <a:gd name="connsiteY0" fmla="*/ 150842 h 150841"/>
                <a:gd name="connsiteX1" fmla="*/ 819033 w 819033"/>
                <a:gd name="connsiteY1" fmla="*/ 150842 h 150841"/>
                <a:gd name="connsiteX2" fmla="*/ 819033 w 819033"/>
                <a:gd name="connsiteY2" fmla="*/ 142739 h 150841"/>
                <a:gd name="connsiteX3" fmla="*/ 370871 w 819033"/>
                <a:gd name="connsiteY3" fmla="*/ 142739 h 150841"/>
                <a:gd name="connsiteX4" fmla="*/ 228756 w 819033"/>
                <a:gd name="connsiteY4" fmla="*/ 0 h 150841"/>
                <a:gd name="connsiteX5" fmla="*/ 0 w 819033"/>
                <a:gd name="connsiteY5" fmla="*/ 0 h 150841"/>
                <a:gd name="connsiteX6" fmla="*/ 0 w 819033"/>
                <a:gd name="connsiteY6" fmla="*/ 8103 h 150841"/>
                <a:gd name="connsiteX7" fmla="*/ 225016 w 819033"/>
                <a:gd name="connsiteY7" fmla="*/ 8103 h 15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033" h="150841">
                  <a:moveTo>
                    <a:pt x="367755" y="150842"/>
                  </a:moveTo>
                  <a:lnTo>
                    <a:pt x="819033" y="150842"/>
                  </a:lnTo>
                  <a:lnTo>
                    <a:pt x="819033" y="142739"/>
                  </a:lnTo>
                  <a:lnTo>
                    <a:pt x="370871" y="142739"/>
                  </a:lnTo>
                  <a:lnTo>
                    <a:pt x="228756" y="0"/>
                  </a:lnTo>
                  <a:lnTo>
                    <a:pt x="0" y="0"/>
                  </a:lnTo>
                  <a:lnTo>
                    <a:pt x="0" y="8103"/>
                  </a:lnTo>
                  <a:lnTo>
                    <a:pt x="225016" y="810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E5D8173-4B18-4CE5-97C6-52957A7E273F}"/>
                </a:ext>
              </a:extLst>
            </p:cNvPr>
            <p:cNvSpPr/>
            <p:nvPr/>
          </p:nvSpPr>
          <p:spPr>
            <a:xfrm>
              <a:off x="5796809" y="3101366"/>
              <a:ext cx="1107003" cy="8103"/>
            </a:xfrm>
            <a:custGeom>
              <a:avLst/>
              <a:gdLst>
                <a:gd name="connsiteX0" fmla="*/ 0 w 1107003"/>
                <a:gd name="connsiteY0" fmla="*/ 0 h 8103"/>
                <a:gd name="connsiteX1" fmla="*/ 1107004 w 1107003"/>
                <a:gd name="connsiteY1" fmla="*/ 0 h 8103"/>
                <a:gd name="connsiteX2" fmla="*/ 1107004 w 1107003"/>
                <a:gd name="connsiteY2" fmla="*/ 8103 h 8103"/>
                <a:gd name="connsiteX3" fmla="*/ 0 w 1107003"/>
                <a:gd name="connsiteY3" fmla="*/ 8103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003" h="8103">
                  <a:moveTo>
                    <a:pt x="0" y="0"/>
                  </a:moveTo>
                  <a:lnTo>
                    <a:pt x="1107004" y="0"/>
                  </a:lnTo>
                  <a:lnTo>
                    <a:pt x="1107004" y="8103"/>
                  </a:lnTo>
                  <a:lnTo>
                    <a:pt x="0" y="8103"/>
                  </a:lnTo>
                  <a:close/>
                </a:path>
              </a:pathLst>
            </a:custGeom>
            <a:noFill/>
            <a:ln w="31166" cap="flat">
              <a:solidFill>
                <a:srgbClr val="D9D9D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4117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Glass Buil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E69800-982B-4308-9137-59DED21C7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15894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Rectangular Conn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6596A50-2CBB-4E6C-985C-F16CB820F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3666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Beveled Conn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ABFCBB2-F672-4F0D-B695-3AD54C18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8806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 Hub and Spok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DEF8E-1F17-4A84-9EFC-529A7151CB46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9336BD-7190-4873-9DD6-99E1B48640DB}"/>
              </a:ext>
            </a:extLst>
          </p:cNvPr>
          <p:cNvSpPr/>
          <p:nvPr/>
        </p:nvSpPr>
        <p:spPr>
          <a:xfrm>
            <a:off x="8331454" y="2617978"/>
            <a:ext cx="955548" cy="955548"/>
          </a:xfrm>
          <a:custGeom>
            <a:avLst/>
            <a:gdLst>
              <a:gd name="connsiteX0" fmla="*/ 955548 w 955548"/>
              <a:gd name="connsiteY0" fmla="*/ 477774 h 955548"/>
              <a:gd name="connsiteX1" fmla="*/ 477774 w 955548"/>
              <a:gd name="connsiteY1" fmla="*/ 955548 h 955548"/>
              <a:gd name="connsiteX2" fmla="*/ 0 w 955548"/>
              <a:gd name="connsiteY2" fmla="*/ 477774 h 955548"/>
              <a:gd name="connsiteX3" fmla="*/ 477774 w 955548"/>
              <a:gd name="connsiteY3" fmla="*/ 0 h 955548"/>
              <a:gd name="connsiteX4" fmla="*/ 955548 w 955548"/>
              <a:gd name="connsiteY4" fmla="*/ 477774 h 9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48" h="955548">
                <a:moveTo>
                  <a:pt x="955548" y="477774"/>
                </a:moveTo>
                <a:cubicBezTo>
                  <a:pt x="955548" y="741641"/>
                  <a:pt x="741642" y="955548"/>
                  <a:pt x="477774" y="955548"/>
                </a:cubicBezTo>
                <a:cubicBezTo>
                  <a:pt x="213907" y="955548"/>
                  <a:pt x="0" y="741641"/>
                  <a:pt x="0" y="477774"/>
                </a:cubicBezTo>
                <a:cubicBezTo>
                  <a:pt x="0" y="213907"/>
                  <a:pt x="213907" y="0"/>
                  <a:pt x="477774" y="0"/>
                </a:cubicBezTo>
                <a:cubicBezTo>
                  <a:pt x="741642" y="0"/>
                  <a:pt x="955548" y="213907"/>
                  <a:pt x="955548" y="477774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F5F7DD-4B74-4888-92E1-DE76ADB42C19}"/>
              </a:ext>
            </a:extLst>
          </p:cNvPr>
          <p:cNvSpPr/>
          <p:nvPr/>
        </p:nvSpPr>
        <p:spPr>
          <a:xfrm>
            <a:off x="11754676" y="2923221"/>
            <a:ext cx="437324" cy="634492"/>
          </a:xfrm>
          <a:custGeom>
            <a:avLst/>
            <a:gdLst>
              <a:gd name="connsiteX0" fmla="*/ 317246 w 437324"/>
              <a:gd name="connsiteY0" fmla="*/ 0 h 634492"/>
              <a:gd name="connsiteX1" fmla="*/ 381182 w 437324"/>
              <a:gd name="connsiteY1" fmla="*/ 6445 h 634492"/>
              <a:gd name="connsiteX2" fmla="*/ 437324 w 437324"/>
              <a:gd name="connsiteY2" fmla="*/ 23873 h 634492"/>
              <a:gd name="connsiteX3" fmla="*/ 437324 w 437324"/>
              <a:gd name="connsiteY3" fmla="*/ 610619 h 634492"/>
              <a:gd name="connsiteX4" fmla="*/ 381182 w 437324"/>
              <a:gd name="connsiteY4" fmla="*/ 628047 h 634492"/>
              <a:gd name="connsiteX5" fmla="*/ 317246 w 437324"/>
              <a:gd name="connsiteY5" fmla="*/ 634492 h 634492"/>
              <a:gd name="connsiteX6" fmla="*/ 0 w 437324"/>
              <a:gd name="connsiteY6" fmla="*/ 317246 h 634492"/>
              <a:gd name="connsiteX7" fmla="*/ 317246 w 437324"/>
              <a:gd name="connsiteY7" fmla="*/ 0 h 63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324" h="634492">
                <a:moveTo>
                  <a:pt x="317246" y="0"/>
                </a:moveTo>
                <a:cubicBezTo>
                  <a:pt x="339147" y="0"/>
                  <a:pt x="360530" y="2219"/>
                  <a:pt x="381182" y="6445"/>
                </a:cubicBezTo>
                <a:lnTo>
                  <a:pt x="437324" y="23873"/>
                </a:lnTo>
                <a:lnTo>
                  <a:pt x="437324" y="610619"/>
                </a:lnTo>
                <a:lnTo>
                  <a:pt x="381182" y="628047"/>
                </a:lnTo>
                <a:cubicBezTo>
                  <a:pt x="360530" y="632273"/>
                  <a:pt x="339147" y="634492"/>
                  <a:pt x="317246" y="634492"/>
                </a:cubicBezTo>
                <a:cubicBezTo>
                  <a:pt x="142035" y="634492"/>
                  <a:pt x="0" y="492456"/>
                  <a:pt x="0" y="317246"/>
                </a:cubicBezTo>
                <a:cubicBezTo>
                  <a:pt x="0" y="142036"/>
                  <a:pt x="142035" y="0"/>
                  <a:pt x="317246" y="0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32E82C-02A1-489B-A918-C8AE5E157FD1}"/>
              </a:ext>
            </a:extLst>
          </p:cNvPr>
          <p:cNvSpPr/>
          <p:nvPr/>
        </p:nvSpPr>
        <p:spPr>
          <a:xfrm>
            <a:off x="10220261" y="3278505"/>
            <a:ext cx="407034" cy="407034"/>
          </a:xfrm>
          <a:custGeom>
            <a:avLst/>
            <a:gdLst>
              <a:gd name="connsiteX0" fmla="*/ 407035 w 407034"/>
              <a:gd name="connsiteY0" fmla="*/ 203517 h 407034"/>
              <a:gd name="connsiteX1" fmla="*/ 203517 w 407034"/>
              <a:gd name="connsiteY1" fmla="*/ 407035 h 407034"/>
              <a:gd name="connsiteX2" fmla="*/ -1 w 407034"/>
              <a:gd name="connsiteY2" fmla="*/ 203517 h 407034"/>
              <a:gd name="connsiteX3" fmla="*/ 203517 w 407034"/>
              <a:gd name="connsiteY3" fmla="*/ 0 h 407034"/>
              <a:gd name="connsiteX4" fmla="*/ 407035 w 407034"/>
              <a:gd name="connsiteY4" fmla="*/ 203517 h 40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34" h="407034">
                <a:moveTo>
                  <a:pt x="407035" y="203517"/>
                </a:moveTo>
                <a:cubicBezTo>
                  <a:pt x="407035" y="315917"/>
                  <a:pt x="315917" y="407035"/>
                  <a:pt x="203517" y="407035"/>
                </a:cubicBezTo>
                <a:cubicBezTo>
                  <a:pt x="91118" y="407035"/>
                  <a:pt x="-1" y="315917"/>
                  <a:pt x="-1" y="203517"/>
                </a:cubicBezTo>
                <a:cubicBezTo>
                  <a:pt x="-1" y="91118"/>
                  <a:pt x="91117" y="0"/>
                  <a:pt x="203517" y="0"/>
                </a:cubicBezTo>
                <a:cubicBezTo>
                  <a:pt x="315916" y="0"/>
                  <a:pt x="407035" y="91118"/>
                  <a:pt x="407035" y="203517"/>
                </a:cubicBezTo>
                <a:close/>
              </a:path>
            </a:pathLst>
          </a:custGeom>
          <a:solidFill>
            <a:srgbClr val="D7D7D7"/>
          </a:solidFill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D94FE83-BB88-423B-AE3E-1CAB3D446C3D}"/>
              </a:ext>
            </a:extLst>
          </p:cNvPr>
          <p:cNvSpPr/>
          <p:nvPr/>
        </p:nvSpPr>
        <p:spPr>
          <a:xfrm>
            <a:off x="10030523" y="1580324"/>
            <a:ext cx="477773" cy="477774"/>
          </a:xfrm>
          <a:custGeom>
            <a:avLst/>
            <a:gdLst>
              <a:gd name="connsiteX0" fmla="*/ 477774 w 477773"/>
              <a:gd name="connsiteY0" fmla="*/ 238887 h 477774"/>
              <a:gd name="connsiteX1" fmla="*/ 238887 w 477773"/>
              <a:gd name="connsiteY1" fmla="*/ 477774 h 477774"/>
              <a:gd name="connsiteX2" fmla="*/ 0 w 477773"/>
              <a:gd name="connsiteY2" fmla="*/ 238887 h 477774"/>
              <a:gd name="connsiteX3" fmla="*/ 238887 w 477773"/>
              <a:gd name="connsiteY3" fmla="*/ 0 h 477774"/>
              <a:gd name="connsiteX4" fmla="*/ 477774 w 477773"/>
              <a:gd name="connsiteY4" fmla="*/ 238887 h 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73" h="477774">
                <a:moveTo>
                  <a:pt x="477774" y="238887"/>
                </a:moveTo>
                <a:cubicBezTo>
                  <a:pt x="477774" y="370821"/>
                  <a:pt x="370821" y="477774"/>
                  <a:pt x="238887" y="477774"/>
                </a:cubicBezTo>
                <a:cubicBezTo>
                  <a:pt x="106953" y="477774"/>
                  <a:pt x="0" y="370821"/>
                  <a:pt x="0" y="238887"/>
                </a:cubicBezTo>
                <a:cubicBezTo>
                  <a:pt x="0" y="106953"/>
                  <a:pt x="106953" y="0"/>
                  <a:pt x="238887" y="0"/>
                </a:cubicBezTo>
                <a:cubicBezTo>
                  <a:pt x="370821" y="0"/>
                  <a:pt x="477774" y="106953"/>
                  <a:pt x="477774" y="238887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3C2E7FE-6441-43BC-973D-47BA9427716D}"/>
              </a:ext>
            </a:extLst>
          </p:cNvPr>
          <p:cNvSpPr/>
          <p:nvPr/>
        </p:nvSpPr>
        <p:spPr>
          <a:xfrm>
            <a:off x="11429365" y="4394644"/>
            <a:ext cx="407796" cy="407797"/>
          </a:xfrm>
          <a:custGeom>
            <a:avLst/>
            <a:gdLst>
              <a:gd name="connsiteX0" fmla="*/ 407797 w 407796"/>
              <a:gd name="connsiteY0" fmla="*/ 203898 h 407797"/>
              <a:gd name="connsiteX1" fmla="*/ 203899 w 407796"/>
              <a:gd name="connsiteY1" fmla="*/ 407797 h 407797"/>
              <a:gd name="connsiteX2" fmla="*/ 0 w 407796"/>
              <a:gd name="connsiteY2" fmla="*/ 203898 h 407797"/>
              <a:gd name="connsiteX3" fmla="*/ 203899 w 407796"/>
              <a:gd name="connsiteY3" fmla="*/ 0 h 407797"/>
              <a:gd name="connsiteX4" fmla="*/ 407797 w 407796"/>
              <a:gd name="connsiteY4" fmla="*/ 203898 h 40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796" h="407797">
                <a:moveTo>
                  <a:pt x="407797" y="203898"/>
                </a:moveTo>
                <a:cubicBezTo>
                  <a:pt x="407797" y="316509"/>
                  <a:pt x="316509" y="407797"/>
                  <a:pt x="203899" y="407797"/>
                </a:cubicBezTo>
                <a:cubicBezTo>
                  <a:pt x="91288" y="407797"/>
                  <a:pt x="0" y="316508"/>
                  <a:pt x="0" y="203898"/>
                </a:cubicBezTo>
                <a:cubicBezTo>
                  <a:pt x="0" y="91288"/>
                  <a:pt x="91288" y="0"/>
                  <a:pt x="203899" y="0"/>
                </a:cubicBezTo>
                <a:cubicBezTo>
                  <a:pt x="316509" y="0"/>
                  <a:pt x="407797" y="91289"/>
                  <a:pt x="407797" y="203898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6D24C48-5BD9-4B64-A00E-4530355B2286}"/>
              </a:ext>
            </a:extLst>
          </p:cNvPr>
          <p:cNvSpPr/>
          <p:nvPr/>
        </p:nvSpPr>
        <p:spPr>
          <a:xfrm>
            <a:off x="8570341" y="5325046"/>
            <a:ext cx="622680" cy="622680"/>
          </a:xfrm>
          <a:custGeom>
            <a:avLst/>
            <a:gdLst>
              <a:gd name="connsiteX0" fmla="*/ 622681 w 622680"/>
              <a:gd name="connsiteY0" fmla="*/ 311340 h 622680"/>
              <a:gd name="connsiteX1" fmla="*/ 311340 w 622680"/>
              <a:gd name="connsiteY1" fmla="*/ 622681 h 622680"/>
              <a:gd name="connsiteX2" fmla="*/ -1 w 622680"/>
              <a:gd name="connsiteY2" fmla="*/ 311340 h 622680"/>
              <a:gd name="connsiteX3" fmla="*/ 311340 w 622680"/>
              <a:gd name="connsiteY3" fmla="*/ 0 h 622680"/>
              <a:gd name="connsiteX4" fmla="*/ 622681 w 622680"/>
              <a:gd name="connsiteY4" fmla="*/ 311340 h 62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680" h="622680">
                <a:moveTo>
                  <a:pt x="622681" y="311340"/>
                </a:moveTo>
                <a:cubicBezTo>
                  <a:pt x="622681" y="483289"/>
                  <a:pt x="483289" y="622681"/>
                  <a:pt x="311340" y="622681"/>
                </a:cubicBezTo>
                <a:cubicBezTo>
                  <a:pt x="139392" y="622681"/>
                  <a:pt x="-1" y="483289"/>
                  <a:pt x="-1" y="311340"/>
                </a:cubicBezTo>
                <a:cubicBezTo>
                  <a:pt x="-1" y="139392"/>
                  <a:pt x="139392" y="0"/>
                  <a:pt x="311340" y="0"/>
                </a:cubicBezTo>
                <a:cubicBezTo>
                  <a:pt x="483289" y="0"/>
                  <a:pt x="622681" y="139392"/>
                  <a:pt x="622681" y="311340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568547-33CD-4C94-9090-2A3A2F8B8F30}"/>
              </a:ext>
            </a:extLst>
          </p:cNvPr>
          <p:cNvSpPr/>
          <p:nvPr/>
        </p:nvSpPr>
        <p:spPr>
          <a:xfrm>
            <a:off x="10378059" y="4617529"/>
            <a:ext cx="260476" cy="260476"/>
          </a:xfrm>
          <a:custGeom>
            <a:avLst/>
            <a:gdLst>
              <a:gd name="connsiteX0" fmla="*/ 260477 w 260476"/>
              <a:gd name="connsiteY0" fmla="*/ 130238 h 260476"/>
              <a:gd name="connsiteX1" fmla="*/ 130238 w 260476"/>
              <a:gd name="connsiteY1" fmla="*/ 260477 h 260476"/>
              <a:gd name="connsiteX2" fmla="*/ 0 w 260476"/>
              <a:gd name="connsiteY2" fmla="*/ 130238 h 260476"/>
              <a:gd name="connsiteX3" fmla="*/ 130238 w 260476"/>
              <a:gd name="connsiteY3" fmla="*/ 0 h 260476"/>
              <a:gd name="connsiteX4" fmla="*/ 260477 w 260476"/>
              <a:gd name="connsiteY4" fmla="*/ 130238 h 26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76" h="260476">
                <a:moveTo>
                  <a:pt x="260477" y="130238"/>
                </a:moveTo>
                <a:cubicBezTo>
                  <a:pt x="260477" y="202167"/>
                  <a:pt x="202167" y="260477"/>
                  <a:pt x="130238" y="260477"/>
                </a:cubicBezTo>
                <a:cubicBezTo>
                  <a:pt x="58309" y="260477"/>
                  <a:pt x="0" y="202167"/>
                  <a:pt x="0" y="130238"/>
                </a:cubicBezTo>
                <a:cubicBezTo>
                  <a:pt x="0" y="58310"/>
                  <a:pt x="58309" y="0"/>
                  <a:pt x="130238" y="0"/>
                </a:cubicBezTo>
                <a:cubicBezTo>
                  <a:pt x="202167" y="0"/>
                  <a:pt x="260477" y="58310"/>
                  <a:pt x="260477" y="130238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8A29628-72E3-4E04-A91C-F1BD564BB313}"/>
              </a:ext>
            </a:extLst>
          </p:cNvPr>
          <p:cNvSpPr/>
          <p:nvPr/>
        </p:nvSpPr>
        <p:spPr>
          <a:xfrm>
            <a:off x="11017758" y="2615946"/>
            <a:ext cx="334517" cy="334517"/>
          </a:xfrm>
          <a:custGeom>
            <a:avLst/>
            <a:gdLst>
              <a:gd name="connsiteX0" fmla="*/ 334518 w 334517"/>
              <a:gd name="connsiteY0" fmla="*/ 167259 h 334517"/>
              <a:gd name="connsiteX1" fmla="*/ 167259 w 334517"/>
              <a:gd name="connsiteY1" fmla="*/ 334518 h 334517"/>
              <a:gd name="connsiteX2" fmla="*/ 0 w 334517"/>
              <a:gd name="connsiteY2" fmla="*/ 167259 h 334517"/>
              <a:gd name="connsiteX3" fmla="*/ 167259 w 334517"/>
              <a:gd name="connsiteY3" fmla="*/ 0 h 334517"/>
              <a:gd name="connsiteX4" fmla="*/ 334518 w 334517"/>
              <a:gd name="connsiteY4" fmla="*/ 167259 h 33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517" h="334517">
                <a:moveTo>
                  <a:pt x="334518" y="167259"/>
                </a:moveTo>
                <a:cubicBezTo>
                  <a:pt x="334518" y="259634"/>
                  <a:pt x="259633" y="334518"/>
                  <a:pt x="167259" y="334518"/>
                </a:cubicBezTo>
                <a:cubicBezTo>
                  <a:pt x="74884" y="334518"/>
                  <a:pt x="0" y="259634"/>
                  <a:pt x="0" y="167259"/>
                </a:cubicBezTo>
                <a:cubicBezTo>
                  <a:pt x="0" y="74884"/>
                  <a:pt x="74885" y="0"/>
                  <a:pt x="167259" y="0"/>
                </a:cubicBezTo>
                <a:cubicBezTo>
                  <a:pt x="259634" y="0"/>
                  <a:pt x="334518" y="74884"/>
                  <a:pt x="334518" y="167259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7D78E4C-95FA-4C4B-B2B7-74390F105718}"/>
              </a:ext>
            </a:extLst>
          </p:cNvPr>
          <p:cNvSpPr/>
          <p:nvPr/>
        </p:nvSpPr>
        <p:spPr>
          <a:xfrm>
            <a:off x="10269410" y="2058098"/>
            <a:ext cx="792416" cy="1423923"/>
          </a:xfrm>
          <a:custGeom>
            <a:avLst/>
            <a:gdLst>
              <a:gd name="connsiteX0" fmla="*/ 0 w 792416"/>
              <a:gd name="connsiteY0" fmla="*/ 0 h 1423923"/>
              <a:gd name="connsiteX1" fmla="*/ 154369 w 792416"/>
              <a:gd name="connsiteY1" fmla="*/ 1423924 h 1423923"/>
              <a:gd name="connsiteX2" fmla="*/ 792417 w 792416"/>
              <a:gd name="connsiteY2" fmla="*/ 838200 h 142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16" h="1423923">
                <a:moveTo>
                  <a:pt x="0" y="0"/>
                </a:moveTo>
                <a:lnTo>
                  <a:pt x="154369" y="1423924"/>
                </a:lnTo>
                <a:lnTo>
                  <a:pt x="792417" y="838200"/>
                </a:lnTo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C7307E5-5219-463F-AEFE-934AE7D133AF}"/>
              </a:ext>
            </a:extLst>
          </p:cNvPr>
          <p:cNvSpPr/>
          <p:nvPr/>
        </p:nvSpPr>
        <p:spPr>
          <a:xfrm>
            <a:off x="9055798" y="3482022"/>
            <a:ext cx="2436431" cy="1896236"/>
          </a:xfrm>
          <a:custGeom>
            <a:avLst/>
            <a:gdLst>
              <a:gd name="connsiteX0" fmla="*/ 2436432 w 2436431"/>
              <a:gd name="connsiteY0" fmla="*/ 969201 h 1896236"/>
              <a:gd name="connsiteX1" fmla="*/ 1367981 w 2436431"/>
              <a:gd name="connsiteY1" fmla="*/ 0 h 1896236"/>
              <a:gd name="connsiteX2" fmla="*/ 0 w 2436431"/>
              <a:gd name="connsiteY2" fmla="*/ 1896237 h 189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6431" h="1896236">
                <a:moveTo>
                  <a:pt x="2436432" y="969201"/>
                </a:moveTo>
                <a:lnTo>
                  <a:pt x="1367981" y="0"/>
                </a:lnTo>
                <a:lnTo>
                  <a:pt x="0" y="1896237"/>
                </a:lnTo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18BD54A-3DD5-4DBB-B409-1CCE95758B6A}"/>
              </a:ext>
            </a:extLst>
          </p:cNvPr>
          <p:cNvSpPr/>
          <p:nvPr/>
        </p:nvSpPr>
        <p:spPr>
          <a:xfrm>
            <a:off x="9276968" y="3193542"/>
            <a:ext cx="1231328" cy="1423987"/>
          </a:xfrm>
          <a:custGeom>
            <a:avLst/>
            <a:gdLst>
              <a:gd name="connsiteX0" fmla="*/ 0 w 1231328"/>
              <a:gd name="connsiteY0" fmla="*/ 0 h 1423987"/>
              <a:gd name="connsiteX1" fmla="*/ 1146811 w 1231328"/>
              <a:gd name="connsiteY1" fmla="*/ 288480 h 1423987"/>
              <a:gd name="connsiteX2" fmla="*/ 1231329 w 1231328"/>
              <a:gd name="connsiteY2" fmla="*/ 1423987 h 14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1328" h="1423987">
                <a:moveTo>
                  <a:pt x="0" y="0"/>
                </a:moveTo>
                <a:lnTo>
                  <a:pt x="1146811" y="288480"/>
                </a:lnTo>
                <a:lnTo>
                  <a:pt x="1231329" y="1423987"/>
                </a:lnTo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37AB4FB-408E-4E64-936D-CD6C5468CB55}"/>
              </a:ext>
            </a:extLst>
          </p:cNvPr>
          <p:cNvSpPr/>
          <p:nvPr/>
        </p:nvSpPr>
        <p:spPr>
          <a:xfrm>
            <a:off x="10423779" y="3337623"/>
            <a:ext cx="1330896" cy="144399"/>
          </a:xfrm>
          <a:custGeom>
            <a:avLst/>
            <a:gdLst>
              <a:gd name="connsiteX0" fmla="*/ 0 w 1330896"/>
              <a:gd name="connsiteY0" fmla="*/ 144399 h 144399"/>
              <a:gd name="connsiteX1" fmla="*/ 1330897 w 1330896"/>
              <a:gd name="connsiteY1" fmla="*/ 0 h 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0896" h="144399">
                <a:moveTo>
                  <a:pt x="0" y="144399"/>
                </a:moveTo>
                <a:lnTo>
                  <a:pt x="1330897" y="0"/>
                </a:lnTo>
              </a:path>
            </a:pathLst>
          </a:custGeom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524000"/>
            <a:ext cx="10972800" cy="4610100"/>
          </a:xfrm>
        </p:spPr>
        <p:txBody>
          <a:bodyPr anchor="t"/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400" b="0" i="0"/>
            </a:lvl4pPr>
            <a:lvl5pPr>
              <a:defRPr sz="1400" b="0" i="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6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 Bkg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524000"/>
            <a:ext cx="10972800" cy="4610100"/>
          </a:xfrm>
        </p:spPr>
        <p:txBody>
          <a:bodyPr anchor="t"/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400" b="0" i="0"/>
            </a:lvl4pPr>
            <a:lvl5pPr>
              <a:defRPr sz="1400" b="0" i="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0FC91B-68AB-48C6-B864-6E9E19674766}"/>
              </a:ext>
            </a:extLst>
          </p:cNvPr>
          <p:cNvSpPr/>
          <p:nvPr/>
        </p:nvSpPr>
        <p:spPr>
          <a:xfrm>
            <a:off x="8331454" y="2617978"/>
            <a:ext cx="955548" cy="955548"/>
          </a:xfrm>
          <a:custGeom>
            <a:avLst/>
            <a:gdLst>
              <a:gd name="connsiteX0" fmla="*/ 955548 w 955548"/>
              <a:gd name="connsiteY0" fmla="*/ 477774 h 955548"/>
              <a:gd name="connsiteX1" fmla="*/ 477774 w 955548"/>
              <a:gd name="connsiteY1" fmla="*/ 955548 h 955548"/>
              <a:gd name="connsiteX2" fmla="*/ 0 w 955548"/>
              <a:gd name="connsiteY2" fmla="*/ 477774 h 955548"/>
              <a:gd name="connsiteX3" fmla="*/ 477774 w 955548"/>
              <a:gd name="connsiteY3" fmla="*/ 0 h 955548"/>
              <a:gd name="connsiteX4" fmla="*/ 955548 w 955548"/>
              <a:gd name="connsiteY4" fmla="*/ 477774 h 9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48" h="955548">
                <a:moveTo>
                  <a:pt x="955548" y="477774"/>
                </a:moveTo>
                <a:cubicBezTo>
                  <a:pt x="955548" y="741641"/>
                  <a:pt x="741642" y="955548"/>
                  <a:pt x="477774" y="955548"/>
                </a:cubicBezTo>
                <a:cubicBezTo>
                  <a:pt x="213907" y="955548"/>
                  <a:pt x="0" y="741641"/>
                  <a:pt x="0" y="477774"/>
                </a:cubicBezTo>
                <a:cubicBezTo>
                  <a:pt x="0" y="213907"/>
                  <a:pt x="213907" y="0"/>
                  <a:pt x="477774" y="0"/>
                </a:cubicBezTo>
                <a:cubicBezTo>
                  <a:pt x="741642" y="0"/>
                  <a:pt x="955548" y="213907"/>
                  <a:pt x="955548" y="477774"/>
                </a:cubicBezTo>
                <a:close/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57D46F3-E3EF-449A-B833-7149B65E5003}"/>
              </a:ext>
            </a:extLst>
          </p:cNvPr>
          <p:cNvSpPr/>
          <p:nvPr/>
        </p:nvSpPr>
        <p:spPr>
          <a:xfrm>
            <a:off x="11754676" y="2923221"/>
            <a:ext cx="437324" cy="634492"/>
          </a:xfrm>
          <a:custGeom>
            <a:avLst/>
            <a:gdLst>
              <a:gd name="connsiteX0" fmla="*/ 317246 w 437324"/>
              <a:gd name="connsiteY0" fmla="*/ 0 h 634492"/>
              <a:gd name="connsiteX1" fmla="*/ 381182 w 437324"/>
              <a:gd name="connsiteY1" fmla="*/ 6445 h 634492"/>
              <a:gd name="connsiteX2" fmla="*/ 437324 w 437324"/>
              <a:gd name="connsiteY2" fmla="*/ 23873 h 634492"/>
              <a:gd name="connsiteX3" fmla="*/ 437324 w 437324"/>
              <a:gd name="connsiteY3" fmla="*/ 610619 h 634492"/>
              <a:gd name="connsiteX4" fmla="*/ 381182 w 437324"/>
              <a:gd name="connsiteY4" fmla="*/ 628047 h 634492"/>
              <a:gd name="connsiteX5" fmla="*/ 317246 w 437324"/>
              <a:gd name="connsiteY5" fmla="*/ 634492 h 634492"/>
              <a:gd name="connsiteX6" fmla="*/ 0 w 437324"/>
              <a:gd name="connsiteY6" fmla="*/ 317246 h 634492"/>
              <a:gd name="connsiteX7" fmla="*/ 317246 w 437324"/>
              <a:gd name="connsiteY7" fmla="*/ 0 h 63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324" h="634492">
                <a:moveTo>
                  <a:pt x="317246" y="0"/>
                </a:moveTo>
                <a:cubicBezTo>
                  <a:pt x="339147" y="0"/>
                  <a:pt x="360530" y="2219"/>
                  <a:pt x="381182" y="6445"/>
                </a:cubicBezTo>
                <a:lnTo>
                  <a:pt x="437324" y="23873"/>
                </a:lnTo>
                <a:lnTo>
                  <a:pt x="437324" y="610619"/>
                </a:lnTo>
                <a:lnTo>
                  <a:pt x="381182" y="628047"/>
                </a:lnTo>
                <a:cubicBezTo>
                  <a:pt x="360530" y="632273"/>
                  <a:pt x="339147" y="634492"/>
                  <a:pt x="317246" y="634492"/>
                </a:cubicBezTo>
                <a:cubicBezTo>
                  <a:pt x="142035" y="634492"/>
                  <a:pt x="0" y="492456"/>
                  <a:pt x="0" y="317246"/>
                </a:cubicBezTo>
                <a:cubicBezTo>
                  <a:pt x="0" y="142036"/>
                  <a:pt x="142035" y="0"/>
                  <a:pt x="317246" y="0"/>
                </a:cubicBezTo>
                <a:close/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7097AD-7BF7-41C4-ABDB-DD2B2F8D405D}"/>
              </a:ext>
            </a:extLst>
          </p:cNvPr>
          <p:cNvSpPr/>
          <p:nvPr/>
        </p:nvSpPr>
        <p:spPr>
          <a:xfrm>
            <a:off x="10220261" y="3278505"/>
            <a:ext cx="407034" cy="407034"/>
          </a:xfrm>
          <a:custGeom>
            <a:avLst/>
            <a:gdLst>
              <a:gd name="connsiteX0" fmla="*/ 407035 w 407034"/>
              <a:gd name="connsiteY0" fmla="*/ 203517 h 407034"/>
              <a:gd name="connsiteX1" fmla="*/ 203517 w 407034"/>
              <a:gd name="connsiteY1" fmla="*/ 407035 h 407034"/>
              <a:gd name="connsiteX2" fmla="*/ -1 w 407034"/>
              <a:gd name="connsiteY2" fmla="*/ 203517 h 407034"/>
              <a:gd name="connsiteX3" fmla="*/ 203517 w 407034"/>
              <a:gd name="connsiteY3" fmla="*/ 0 h 407034"/>
              <a:gd name="connsiteX4" fmla="*/ 407035 w 407034"/>
              <a:gd name="connsiteY4" fmla="*/ 203517 h 40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34" h="407034">
                <a:moveTo>
                  <a:pt x="407035" y="203517"/>
                </a:moveTo>
                <a:cubicBezTo>
                  <a:pt x="407035" y="315917"/>
                  <a:pt x="315917" y="407035"/>
                  <a:pt x="203517" y="407035"/>
                </a:cubicBezTo>
                <a:cubicBezTo>
                  <a:pt x="91118" y="407035"/>
                  <a:pt x="-1" y="315917"/>
                  <a:pt x="-1" y="203517"/>
                </a:cubicBezTo>
                <a:cubicBezTo>
                  <a:pt x="-1" y="91118"/>
                  <a:pt x="91117" y="0"/>
                  <a:pt x="203517" y="0"/>
                </a:cubicBezTo>
                <a:cubicBezTo>
                  <a:pt x="315916" y="0"/>
                  <a:pt x="407035" y="91118"/>
                  <a:pt x="407035" y="203517"/>
                </a:cubicBezTo>
                <a:close/>
              </a:path>
            </a:pathLst>
          </a:custGeom>
          <a:solidFill>
            <a:srgbClr val="E6E6E6"/>
          </a:solidFill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0B1B96-032C-406B-844C-92F48CF2F4A0}"/>
              </a:ext>
            </a:extLst>
          </p:cNvPr>
          <p:cNvSpPr/>
          <p:nvPr/>
        </p:nvSpPr>
        <p:spPr>
          <a:xfrm>
            <a:off x="10030523" y="1580324"/>
            <a:ext cx="477773" cy="477774"/>
          </a:xfrm>
          <a:custGeom>
            <a:avLst/>
            <a:gdLst>
              <a:gd name="connsiteX0" fmla="*/ 477774 w 477773"/>
              <a:gd name="connsiteY0" fmla="*/ 238887 h 477774"/>
              <a:gd name="connsiteX1" fmla="*/ 238887 w 477773"/>
              <a:gd name="connsiteY1" fmla="*/ 477774 h 477774"/>
              <a:gd name="connsiteX2" fmla="*/ 0 w 477773"/>
              <a:gd name="connsiteY2" fmla="*/ 238887 h 477774"/>
              <a:gd name="connsiteX3" fmla="*/ 238887 w 477773"/>
              <a:gd name="connsiteY3" fmla="*/ 0 h 477774"/>
              <a:gd name="connsiteX4" fmla="*/ 477774 w 477773"/>
              <a:gd name="connsiteY4" fmla="*/ 238887 h 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73" h="477774">
                <a:moveTo>
                  <a:pt x="477774" y="238887"/>
                </a:moveTo>
                <a:cubicBezTo>
                  <a:pt x="477774" y="370821"/>
                  <a:pt x="370821" y="477774"/>
                  <a:pt x="238887" y="477774"/>
                </a:cubicBezTo>
                <a:cubicBezTo>
                  <a:pt x="106953" y="477774"/>
                  <a:pt x="0" y="370821"/>
                  <a:pt x="0" y="238887"/>
                </a:cubicBezTo>
                <a:cubicBezTo>
                  <a:pt x="0" y="106953"/>
                  <a:pt x="106953" y="0"/>
                  <a:pt x="238887" y="0"/>
                </a:cubicBezTo>
                <a:cubicBezTo>
                  <a:pt x="370821" y="0"/>
                  <a:pt x="477774" y="106953"/>
                  <a:pt x="477774" y="238887"/>
                </a:cubicBezTo>
                <a:close/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AC12C2-2A98-4C90-9936-B8EFE252B517}"/>
              </a:ext>
            </a:extLst>
          </p:cNvPr>
          <p:cNvSpPr/>
          <p:nvPr/>
        </p:nvSpPr>
        <p:spPr>
          <a:xfrm>
            <a:off x="11429365" y="4394644"/>
            <a:ext cx="407796" cy="407797"/>
          </a:xfrm>
          <a:custGeom>
            <a:avLst/>
            <a:gdLst>
              <a:gd name="connsiteX0" fmla="*/ 407797 w 407796"/>
              <a:gd name="connsiteY0" fmla="*/ 203898 h 407797"/>
              <a:gd name="connsiteX1" fmla="*/ 203899 w 407796"/>
              <a:gd name="connsiteY1" fmla="*/ 407797 h 407797"/>
              <a:gd name="connsiteX2" fmla="*/ 0 w 407796"/>
              <a:gd name="connsiteY2" fmla="*/ 203898 h 407797"/>
              <a:gd name="connsiteX3" fmla="*/ 203899 w 407796"/>
              <a:gd name="connsiteY3" fmla="*/ 0 h 407797"/>
              <a:gd name="connsiteX4" fmla="*/ 407797 w 407796"/>
              <a:gd name="connsiteY4" fmla="*/ 203898 h 40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796" h="407797">
                <a:moveTo>
                  <a:pt x="407797" y="203898"/>
                </a:moveTo>
                <a:cubicBezTo>
                  <a:pt x="407797" y="316509"/>
                  <a:pt x="316509" y="407797"/>
                  <a:pt x="203899" y="407797"/>
                </a:cubicBezTo>
                <a:cubicBezTo>
                  <a:pt x="91288" y="407797"/>
                  <a:pt x="0" y="316508"/>
                  <a:pt x="0" y="203898"/>
                </a:cubicBezTo>
                <a:cubicBezTo>
                  <a:pt x="0" y="91288"/>
                  <a:pt x="91288" y="0"/>
                  <a:pt x="203899" y="0"/>
                </a:cubicBezTo>
                <a:cubicBezTo>
                  <a:pt x="316509" y="0"/>
                  <a:pt x="407797" y="91289"/>
                  <a:pt x="407797" y="203898"/>
                </a:cubicBezTo>
                <a:close/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17FDDDA-E5AC-4F02-B7BB-8BDC3B499340}"/>
              </a:ext>
            </a:extLst>
          </p:cNvPr>
          <p:cNvSpPr/>
          <p:nvPr/>
        </p:nvSpPr>
        <p:spPr>
          <a:xfrm>
            <a:off x="8570341" y="5325046"/>
            <a:ext cx="622680" cy="622680"/>
          </a:xfrm>
          <a:custGeom>
            <a:avLst/>
            <a:gdLst>
              <a:gd name="connsiteX0" fmla="*/ 622681 w 622680"/>
              <a:gd name="connsiteY0" fmla="*/ 311340 h 622680"/>
              <a:gd name="connsiteX1" fmla="*/ 311340 w 622680"/>
              <a:gd name="connsiteY1" fmla="*/ 622681 h 622680"/>
              <a:gd name="connsiteX2" fmla="*/ -1 w 622680"/>
              <a:gd name="connsiteY2" fmla="*/ 311340 h 622680"/>
              <a:gd name="connsiteX3" fmla="*/ 311340 w 622680"/>
              <a:gd name="connsiteY3" fmla="*/ 0 h 622680"/>
              <a:gd name="connsiteX4" fmla="*/ 622681 w 622680"/>
              <a:gd name="connsiteY4" fmla="*/ 311340 h 62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680" h="622680">
                <a:moveTo>
                  <a:pt x="622681" y="311340"/>
                </a:moveTo>
                <a:cubicBezTo>
                  <a:pt x="622681" y="483289"/>
                  <a:pt x="483289" y="622681"/>
                  <a:pt x="311340" y="622681"/>
                </a:cubicBezTo>
                <a:cubicBezTo>
                  <a:pt x="139392" y="622681"/>
                  <a:pt x="-1" y="483289"/>
                  <a:pt x="-1" y="311340"/>
                </a:cubicBezTo>
                <a:cubicBezTo>
                  <a:pt x="-1" y="139392"/>
                  <a:pt x="139392" y="0"/>
                  <a:pt x="311340" y="0"/>
                </a:cubicBezTo>
                <a:cubicBezTo>
                  <a:pt x="483289" y="0"/>
                  <a:pt x="622681" y="139392"/>
                  <a:pt x="622681" y="311340"/>
                </a:cubicBezTo>
                <a:close/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46B6143-6724-4245-8419-05DE35D842DF}"/>
              </a:ext>
            </a:extLst>
          </p:cNvPr>
          <p:cNvSpPr/>
          <p:nvPr/>
        </p:nvSpPr>
        <p:spPr>
          <a:xfrm>
            <a:off x="10378059" y="4617529"/>
            <a:ext cx="260476" cy="260476"/>
          </a:xfrm>
          <a:custGeom>
            <a:avLst/>
            <a:gdLst>
              <a:gd name="connsiteX0" fmla="*/ 260477 w 260476"/>
              <a:gd name="connsiteY0" fmla="*/ 130238 h 260476"/>
              <a:gd name="connsiteX1" fmla="*/ 130238 w 260476"/>
              <a:gd name="connsiteY1" fmla="*/ 260477 h 260476"/>
              <a:gd name="connsiteX2" fmla="*/ 0 w 260476"/>
              <a:gd name="connsiteY2" fmla="*/ 130238 h 260476"/>
              <a:gd name="connsiteX3" fmla="*/ 130238 w 260476"/>
              <a:gd name="connsiteY3" fmla="*/ 0 h 260476"/>
              <a:gd name="connsiteX4" fmla="*/ 260477 w 260476"/>
              <a:gd name="connsiteY4" fmla="*/ 130238 h 26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76" h="260476">
                <a:moveTo>
                  <a:pt x="260477" y="130238"/>
                </a:moveTo>
                <a:cubicBezTo>
                  <a:pt x="260477" y="202167"/>
                  <a:pt x="202167" y="260477"/>
                  <a:pt x="130238" y="260477"/>
                </a:cubicBezTo>
                <a:cubicBezTo>
                  <a:pt x="58309" y="260477"/>
                  <a:pt x="0" y="202167"/>
                  <a:pt x="0" y="130238"/>
                </a:cubicBezTo>
                <a:cubicBezTo>
                  <a:pt x="0" y="58310"/>
                  <a:pt x="58309" y="0"/>
                  <a:pt x="130238" y="0"/>
                </a:cubicBezTo>
                <a:cubicBezTo>
                  <a:pt x="202167" y="0"/>
                  <a:pt x="260477" y="58310"/>
                  <a:pt x="260477" y="130238"/>
                </a:cubicBezTo>
                <a:close/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46ED0B6-D001-473F-A60D-6730A19ED87B}"/>
              </a:ext>
            </a:extLst>
          </p:cNvPr>
          <p:cNvSpPr/>
          <p:nvPr/>
        </p:nvSpPr>
        <p:spPr>
          <a:xfrm>
            <a:off x="11017758" y="2615946"/>
            <a:ext cx="334517" cy="334517"/>
          </a:xfrm>
          <a:custGeom>
            <a:avLst/>
            <a:gdLst>
              <a:gd name="connsiteX0" fmla="*/ 334518 w 334517"/>
              <a:gd name="connsiteY0" fmla="*/ 167259 h 334517"/>
              <a:gd name="connsiteX1" fmla="*/ 167259 w 334517"/>
              <a:gd name="connsiteY1" fmla="*/ 334518 h 334517"/>
              <a:gd name="connsiteX2" fmla="*/ 0 w 334517"/>
              <a:gd name="connsiteY2" fmla="*/ 167259 h 334517"/>
              <a:gd name="connsiteX3" fmla="*/ 167259 w 334517"/>
              <a:gd name="connsiteY3" fmla="*/ 0 h 334517"/>
              <a:gd name="connsiteX4" fmla="*/ 334518 w 334517"/>
              <a:gd name="connsiteY4" fmla="*/ 167259 h 33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517" h="334517">
                <a:moveTo>
                  <a:pt x="334518" y="167259"/>
                </a:moveTo>
                <a:cubicBezTo>
                  <a:pt x="334518" y="259634"/>
                  <a:pt x="259633" y="334518"/>
                  <a:pt x="167259" y="334518"/>
                </a:cubicBezTo>
                <a:cubicBezTo>
                  <a:pt x="74884" y="334518"/>
                  <a:pt x="0" y="259634"/>
                  <a:pt x="0" y="167259"/>
                </a:cubicBezTo>
                <a:cubicBezTo>
                  <a:pt x="0" y="74884"/>
                  <a:pt x="74885" y="0"/>
                  <a:pt x="167259" y="0"/>
                </a:cubicBezTo>
                <a:cubicBezTo>
                  <a:pt x="259634" y="0"/>
                  <a:pt x="334518" y="74884"/>
                  <a:pt x="334518" y="167259"/>
                </a:cubicBezTo>
                <a:close/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3C2B67-F268-4BE3-9CBF-40C5ED4CDEA8}"/>
              </a:ext>
            </a:extLst>
          </p:cNvPr>
          <p:cNvSpPr/>
          <p:nvPr/>
        </p:nvSpPr>
        <p:spPr>
          <a:xfrm>
            <a:off x="10269410" y="2058098"/>
            <a:ext cx="792416" cy="1423923"/>
          </a:xfrm>
          <a:custGeom>
            <a:avLst/>
            <a:gdLst>
              <a:gd name="connsiteX0" fmla="*/ 0 w 792416"/>
              <a:gd name="connsiteY0" fmla="*/ 0 h 1423923"/>
              <a:gd name="connsiteX1" fmla="*/ 154369 w 792416"/>
              <a:gd name="connsiteY1" fmla="*/ 1423924 h 1423923"/>
              <a:gd name="connsiteX2" fmla="*/ 792417 w 792416"/>
              <a:gd name="connsiteY2" fmla="*/ 838200 h 142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16" h="1423923">
                <a:moveTo>
                  <a:pt x="0" y="0"/>
                </a:moveTo>
                <a:lnTo>
                  <a:pt x="154369" y="1423924"/>
                </a:lnTo>
                <a:lnTo>
                  <a:pt x="792417" y="838200"/>
                </a:lnTo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535D3D4-C4C9-4967-AC42-B6F4C22ACA30}"/>
              </a:ext>
            </a:extLst>
          </p:cNvPr>
          <p:cNvSpPr/>
          <p:nvPr/>
        </p:nvSpPr>
        <p:spPr>
          <a:xfrm>
            <a:off x="9055798" y="3482022"/>
            <a:ext cx="2436431" cy="1896236"/>
          </a:xfrm>
          <a:custGeom>
            <a:avLst/>
            <a:gdLst>
              <a:gd name="connsiteX0" fmla="*/ 2436432 w 2436431"/>
              <a:gd name="connsiteY0" fmla="*/ 969201 h 1896236"/>
              <a:gd name="connsiteX1" fmla="*/ 1367981 w 2436431"/>
              <a:gd name="connsiteY1" fmla="*/ 0 h 1896236"/>
              <a:gd name="connsiteX2" fmla="*/ 0 w 2436431"/>
              <a:gd name="connsiteY2" fmla="*/ 1896237 h 189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6431" h="1896236">
                <a:moveTo>
                  <a:pt x="2436432" y="969201"/>
                </a:moveTo>
                <a:lnTo>
                  <a:pt x="1367981" y="0"/>
                </a:lnTo>
                <a:lnTo>
                  <a:pt x="0" y="1896237"/>
                </a:lnTo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1A2F4F4-8109-4893-BCF7-9DABAC6FB42A}"/>
              </a:ext>
            </a:extLst>
          </p:cNvPr>
          <p:cNvSpPr/>
          <p:nvPr/>
        </p:nvSpPr>
        <p:spPr>
          <a:xfrm>
            <a:off x="9276968" y="3193542"/>
            <a:ext cx="1231328" cy="1423987"/>
          </a:xfrm>
          <a:custGeom>
            <a:avLst/>
            <a:gdLst>
              <a:gd name="connsiteX0" fmla="*/ 0 w 1231328"/>
              <a:gd name="connsiteY0" fmla="*/ 0 h 1423987"/>
              <a:gd name="connsiteX1" fmla="*/ 1146811 w 1231328"/>
              <a:gd name="connsiteY1" fmla="*/ 288480 h 1423987"/>
              <a:gd name="connsiteX2" fmla="*/ 1231329 w 1231328"/>
              <a:gd name="connsiteY2" fmla="*/ 1423987 h 14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1328" h="1423987">
                <a:moveTo>
                  <a:pt x="0" y="0"/>
                </a:moveTo>
                <a:lnTo>
                  <a:pt x="1146811" y="288480"/>
                </a:lnTo>
                <a:lnTo>
                  <a:pt x="1231329" y="1423987"/>
                </a:lnTo>
              </a:path>
            </a:pathLst>
          </a:custGeom>
          <a:noFill/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BE2CDEE-C6B6-422E-9CBB-4F0F1A6EAD49}"/>
              </a:ext>
            </a:extLst>
          </p:cNvPr>
          <p:cNvSpPr/>
          <p:nvPr/>
        </p:nvSpPr>
        <p:spPr>
          <a:xfrm>
            <a:off x="10423779" y="3337623"/>
            <a:ext cx="1330896" cy="144399"/>
          </a:xfrm>
          <a:custGeom>
            <a:avLst/>
            <a:gdLst>
              <a:gd name="connsiteX0" fmla="*/ 0 w 1330896"/>
              <a:gd name="connsiteY0" fmla="*/ 144399 h 144399"/>
              <a:gd name="connsiteX1" fmla="*/ 1330897 w 1330896"/>
              <a:gd name="connsiteY1" fmla="*/ 0 h 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0896" h="144399">
                <a:moveTo>
                  <a:pt x="0" y="144399"/>
                </a:moveTo>
                <a:lnTo>
                  <a:pt x="1330897" y="0"/>
                </a:lnTo>
              </a:path>
            </a:pathLst>
          </a:custGeom>
          <a:ln w="31750" cap="flat">
            <a:solidFill>
              <a:srgbClr val="E6E6E6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75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d Content w Bkg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EB8113-69F7-4A00-A3B5-07F69F9C26F4}"/>
              </a:ext>
            </a:extLst>
          </p:cNvPr>
          <p:cNvSpPr/>
          <p:nvPr/>
        </p:nvSpPr>
        <p:spPr>
          <a:xfrm>
            <a:off x="8331454" y="2617978"/>
            <a:ext cx="955548" cy="955548"/>
          </a:xfrm>
          <a:custGeom>
            <a:avLst/>
            <a:gdLst>
              <a:gd name="connsiteX0" fmla="*/ 955548 w 955548"/>
              <a:gd name="connsiteY0" fmla="*/ 477774 h 955548"/>
              <a:gd name="connsiteX1" fmla="*/ 477774 w 955548"/>
              <a:gd name="connsiteY1" fmla="*/ 955548 h 955548"/>
              <a:gd name="connsiteX2" fmla="*/ 0 w 955548"/>
              <a:gd name="connsiteY2" fmla="*/ 477774 h 955548"/>
              <a:gd name="connsiteX3" fmla="*/ 477774 w 955548"/>
              <a:gd name="connsiteY3" fmla="*/ 0 h 955548"/>
              <a:gd name="connsiteX4" fmla="*/ 955548 w 955548"/>
              <a:gd name="connsiteY4" fmla="*/ 477774 h 9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48" h="955548">
                <a:moveTo>
                  <a:pt x="955548" y="477774"/>
                </a:moveTo>
                <a:cubicBezTo>
                  <a:pt x="955548" y="741641"/>
                  <a:pt x="741642" y="955548"/>
                  <a:pt x="477774" y="955548"/>
                </a:cubicBezTo>
                <a:cubicBezTo>
                  <a:pt x="213907" y="955548"/>
                  <a:pt x="0" y="741641"/>
                  <a:pt x="0" y="477774"/>
                </a:cubicBezTo>
                <a:cubicBezTo>
                  <a:pt x="0" y="213907"/>
                  <a:pt x="213907" y="0"/>
                  <a:pt x="477774" y="0"/>
                </a:cubicBezTo>
                <a:cubicBezTo>
                  <a:pt x="741642" y="0"/>
                  <a:pt x="955548" y="213907"/>
                  <a:pt x="955548" y="477774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96CA78-EA41-4B55-A3F0-780B9CC09FE0}"/>
              </a:ext>
            </a:extLst>
          </p:cNvPr>
          <p:cNvSpPr/>
          <p:nvPr/>
        </p:nvSpPr>
        <p:spPr>
          <a:xfrm>
            <a:off x="11754676" y="2923221"/>
            <a:ext cx="437324" cy="634492"/>
          </a:xfrm>
          <a:custGeom>
            <a:avLst/>
            <a:gdLst>
              <a:gd name="connsiteX0" fmla="*/ 317246 w 437324"/>
              <a:gd name="connsiteY0" fmla="*/ 0 h 634492"/>
              <a:gd name="connsiteX1" fmla="*/ 381182 w 437324"/>
              <a:gd name="connsiteY1" fmla="*/ 6445 h 634492"/>
              <a:gd name="connsiteX2" fmla="*/ 437324 w 437324"/>
              <a:gd name="connsiteY2" fmla="*/ 23873 h 634492"/>
              <a:gd name="connsiteX3" fmla="*/ 437324 w 437324"/>
              <a:gd name="connsiteY3" fmla="*/ 610619 h 634492"/>
              <a:gd name="connsiteX4" fmla="*/ 381182 w 437324"/>
              <a:gd name="connsiteY4" fmla="*/ 628047 h 634492"/>
              <a:gd name="connsiteX5" fmla="*/ 317246 w 437324"/>
              <a:gd name="connsiteY5" fmla="*/ 634492 h 634492"/>
              <a:gd name="connsiteX6" fmla="*/ 0 w 437324"/>
              <a:gd name="connsiteY6" fmla="*/ 317246 h 634492"/>
              <a:gd name="connsiteX7" fmla="*/ 317246 w 437324"/>
              <a:gd name="connsiteY7" fmla="*/ 0 h 63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324" h="634492">
                <a:moveTo>
                  <a:pt x="317246" y="0"/>
                </a:moveTo>
                <a:cubicBezTo>
                  <a:pt x="339147" y="0"/>
                  <a:pt x="360530" y="2219"/>
                  <a:pt x="381182" y="6445"/>
                </a:cubicBezTo>
                <a:lnTo>
                  <a:pt x="437324" y="23873"/>
                </a:lnTo>
                <a:lnTo>
                  <a:pt x="437324" y="610619"/>
                </a:lnTo>
                <a:lnTo>
                  <a:pt x="381182" y="628047"/>
                </a:lnTo>
                <a:cubicBezTo>
                  <a:pt x="360530" y="632273"/>
                  <a:pt x="339147" y="634492"/>
                  <a:pt x="317246" y="634492"/>
                </a:cubicBezTo>
                <a:cubicBezTo>
                  <a:pt x="142035" y="634492"/>
                  <a:pt x="0" y="492456"/>
                  <a:pt x="0" y="317246"/>
                </a:cubicBezTo>
                <a:cubicBezTo>
                  <a:pt x="0" y="142036"/>
                  <a:pt x="142035" y="0"/>
                  <a:pt x="317246" y="0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CDBB23-5E0B-478F-9FA5-4E5BA2A40506}"/>
              </a:ext>
            </a:extLst>
          </p:cNvPr>
          <p:cNvSpPr/>
          <p:nvPr/>
        </p:nvSpPr>
        <p:spPr>
          <a:xfrm>
            <a:off x="10220261" y="3278505"/>
            <a:ext cx="407034" cy="407034"/>
          </a:xfrm>
          <a:custGeom>
            <a:avLst/>
            <a:gdLst>
              <a:gd name="connsiteX0" fmla="*/ 407035 w 407034"/>
              <a:gd name="connsiteY0" fmla="*/ 203517 h 407034"/>
              <a:gd name="connsiteX1" fmla="*/ 203517 w 407034"/>
              <a:gd name="connsiteY1" fmla="*/ 407035 h 407034"/>
              <a:gd name="connsiteX2" fmla="*/ -1 w 407034"/>
              <a:gd name="connsiteY2" fmla="*/ 203517 h 407034"/>
              <a:gd name="connsiteX3" fmla="*/ 203517 w 407034"/>
              <a:gd name="connsiteY3" fmla="*/ 0 h 407034"/>
              <a:gd name="connsiteX4" fmla="*/ 407035 w 407034"/>
              <a:gd name="connsiteY4" fmla="*/ 203517 h 40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34" h="407034">
                <a:moveTo>
                  <a:pt x="407035" y="203517"/>
                </a:moveTo>
                <a:cubicBezTo>
                  <a:pt x="407035" y="315917"/>
                  <a:pt x="315917" y="407035"/>
                  <a:pt x="203517" y="407035"/>
                </a:cubicBezTo>
                <a:cubicBezTo>
                  <a:pt x="91118" y="407035"/>
                  <a:pt x="-1" y="315917"/>
                  <a:pt x="-1" y="203517"/>
                </a:cubicBezTo>
                <a:cubicBezTo>
                  <a:pt x="-1" y="91118"/>
                  <a:pt x="91117" y="0"/>
                  <a:pt x="203517" y="0"/>
                </a:cubicBezTo>
                <a:cubicBezTo>
                  <a:pt x="315916" y="0"/>
                  <a:pt x="407035" y="91118"/>
                  <a:pt x="407035" y="203517"/>
                </a:cubicBezTo>
                <a:close/>
              </a:path>
            </a:pathLst>
          </a:custGeom>
          <a:solidFill>
            <a:srgbClr val="D7D7D7"/>
          </a:solidFill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EB6194-2F59-437C-BD6B-AEACFEBA2377}"/>
              </a:ext>
            </a:extLst>
          </p:cNvPr>
          <p:cNvSpPr/>
          <p:nvPr/>
        </p:nvSpPr>
        <p:spPr>
          <a:xfrm>
            <a:off x="10030523" y="1580324"/>
            <a:ext cx="477773" cy="477774"/>
          </a:xfrm>
          <a:custGeom>
            <a:avLst/>
            <a:gdLst>
              <a:gd name="connsiteX0" fmla="*/ 477774 w 477773"/>
              <a:gd name="connsiteY0" fmla="*/ 238887 h 477774"/>
              <a:gd name="connsiteX1" fmla="*/ 238887 w 477773"/>
              <a:gd name="connsiteY1" fmla="*/ 477774 h 477774"/>
              <a:gd name="connsiteX2" fmla="*/ 0 w 477773"/>
              <a:gd name="connsiteY2" fmla="*/ 238887 h 477774"/>
              <a:gd name="connsiteX3" fmla="*/ 238887 w 477773"/>
              <a:gd name="connsiteY3" fmla="*/ 0 h 477774"/>
              <a:gd name="connsiteX4" fmla="*/ 477774 w 477773"/>
              <a:gd name="connsiteY4" fmla="*/ 238887 h 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73" h="477774">
                <a:moveTo>
                  <a:pt x="477774" y="238887"/>
                </a:moveTo>
                <a:cubicBezTo>
                  <a:pt x="477774" y="370821"/>
                  <a:pt x="370821" y="477774"/>
                  <a:pt x="238887" y="477774"/>
                </a:cubicBezTo>
                <a:cubicBezTo>
                  <a:pt x="106953" y="477774"/>
                  <a:pt x="0" y="370821"/>
                  <a:pt x="0" y="238887"/>
                </a:cubicBezTo>
                <a:cubicBezTo>
                  <a:pt x="0" y="106953"/>
                  <a:pt x="106953" y="0"/>
                  <a:pt x="238887" y="0"/>
                </a:cubicBezTo>
                <a:cubicBezTo>
                  <a:pt x="370821" y="0"/>
                  <a:pt x="477774" y="106953"/>
                  <a:pt x="477774" y="238887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9B55E62-4313-4A43-80DA-C6325226032D}"/>
              </a:ext>
            </a:extLst>
          </p:cNvPr>
          <p:cNvSpPr/>
          <p:nvPr/>
        </p:nvSpPr>
        <p:spPr>
          <a:xfrm>
            <a:off x="11429365" y="4394644"/>
            <a:ext cx="407796" cy="407797"/>
          </a:xfrm>
          <a:custGeom>
            <a:avLst/>
            <a:gdLst>
              <a:gd name="connsiteX0" fmla="*/ 407797 w 407796"/>
              <a:gd name="connsiteY0" fmla="*/ 203898 h 407797"/>
              <a:gd name="connsiteX1" fmla="*/ 203899 w 407796"/>
              <a:gd name="connsiteY1" fmla="*/ 407797 h 407797"/>
              <a:gd name="connsiteX2" fmla="*/ 0 w 407796"/>
              <a:gd name="connsiteY2" fmla="*/ 203898 h 407797"/>
              <a:gd name="connsiteX3" fmla="*/ 203899 w 407796"/>
              <a:gd name="connsiteY3" fmla="*/ 0 h 407797"/>
              <a:gd name="connsiteX4" fmla="*/ 407797 w 407796"/>
              <a:gd name="connsiteY4" fmla="*/ 203898 h 40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796" h="407797">
                <a:moveTo>
                  <a:pt x="407797" y="203898"/>
                </a:moveTo>
                <a:cubicBezTo>
                  <a:pt x="407797" y="316509"/>
                  <a:pt x="316509" y="407797"/>
                  <a:pt x="203899" y="407797"/>
                </a:cubicBezTo>
                <a:cubicBezTo>
                  <a:pt x="91288" y="407797"/>
                  <a:pt x="0" y="316508"/>
                  <a:pt x="0" y="203898"/>
                </a:cubicBezTo>
                <a:cubicBezTo>
                  <a:pt x="0" y="91288"/>
                  <a:pt x="91288" y="0"/>
                  <a:pt x="203899" y="0"/>
                </a:cubicBezTo>
                <a:cubicBezTo>
                  <a:pt x="316509" y="0"/>
                  <a:pt x="407797" y="91289"/>
                  <a:pt x="407797" y="203898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E3BDE3F-09B6-415A-B769-765FFE63F942}"/>
              </a:ext>
            </a:extLst>
          </p:cNvPr>
          <p:cNvSpPr/>
          <p:nvPr/>
        </p:nvSpPr>
        <p:spPr>
          <a:xfrm>
            <a:off x="8570341" y="5325046"/>
            <a:ext cx="622680" cy="622680"/>
          </a:xfrm>
          <a:custGeom>
            <a:avLst/>
            <a:gdLst>
              <a:gd name="connsiteX0" fmla="*/ 622681 w 622680"/>
              <a:gd name="connsiteY0" fmla="*/ 311340 h 622680"/>
              <a:gd name="connsiteX1" fmla="*/ 311340 w 622680"/>
              <a:gd name="connsiteY1" fmla="*/ 622681 h 622680"/>
              <a:gd name="connsiteX2" fmla="*/ -1 w 622680"/>
              <a:gd name="connsiteY2" fmla="*/ 311340 h 622680"/>
              <a:gd name="connsiteX3" fmla="*/ 311340 w 622680"/>
              <a:gd name="connsiteY3" fmla="*/ 0 h 622680"/>
              <a:gd name="connsiteX4" fmla="*/ 622681 w 622680"/>
              <a:gd name="connsiteY4" fmla="*/ 311340 h 62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680" h="622680">
                <a:moveTo>
                  <a:pt x="622681" y="311340"/>
                </a:moveTo>
                <a:cubicBezTo>
                  <a:pt x="622681" y="483289"/>
                  <a:pt x="483289" y="622681"/>
                  <a:pt x="311340" y="622681"/>
                </a:cubicBezTo>
                <a:cubicBezTo>
                  <a:pt x="139392" y="622681"/>
                  <a:pt x="-1" y="483289"/>
                  <a:pt x="-1" y="311340"/>
                </a:cubicBezTo>
                <a:cubicBezTo>
                  <a:pt x="-1" y="139392"/>
                  <a:pt x="139392" y="0"/>
                  <a:pt x="311340" y="0"/>
                </a:cubicBezTo>
                <a:cubicBezTo>
                  <a:pt x="483289" y="0"/>
                  <a:pt x="622681" y="139392"/>
                  <a:pt x="622681" y="311340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CD8450-EAF4-430B-84BD-A9063B42AB8F}"/>
              </a:ext>
            </a:extLst>
          </p:cNvPr>
          <p:cNvSpPr/>
          <p:nvPr/>
        </p:nvSpPr>
        <p:spPr>
          <a:xfrm>
            <a:off x="10378059" y="4617529"/>
            <a:ext cx="260476" cy="260476"/>
          </a:xfrm>
          <a:custGeom>
            <a:avLst/>
            <a:gdLst>
              <a:gd name="connsiteX0" fmla="*/ 260477 w 260476"/>
              <a:gd name="connsiteY0" fmla="*/ 130238 h 260476"/>
              <a:gd name="connsiteX1" fmla="*/ 130238 w 260476"/>
              <a:gd name="connsiteY1" fmla="*/ 260477 h 260476"/>
              <a:gd name="connsiteX2" fmla="*/ 0 w 260476"/>
              <a:gd name="connsiteY2" fmla="*/ 130238 h 260476"/>
              <a:gd name="connsiteX3" fmla="*/ 130238 w 260476"/>
              <a:gd name="connsiteY3" fmla="*/ 0 h 260476"/>
              <a:gd name="connsiteX4" fmla="*/ 260477 w 260476"/>
              <a:gd name="connsiteY4" fmla="*/ 130238 h 26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76" h="260476">
                <a:moveTo>
                  <a:pt x="260477" y="130238"/>
                </a:moveTo>
                <a:cubicBezTo>
                  <a:pt x="260477" y="202167"/>
                  <a:pt x="202167" y="260477"/>
                  <a:pt x="130238" y="260477"/>
                </a:cubicBezTo>
                <a:cubicBezTo>
                  <a:pt x="58309" y="260477"/>
                  <a:pt x="0" y="202167"/>
                  <a:pt x="0" y="130238"/>
                </a:cubicBezTo>
                <a:cubicBezTo>
                  <a:pt x="0" y="58310"/>
                  <a:pt x="58309" y="0"/>
                  <a:pt x="130238" y="0"/>
                </a:cubicBezTo>
                <a:cubicBezTo>
                  <a:pt x="202167" y="0"/>
                  <a:pt x="260477" y="58310"/>
                  <a:pt x="260477" y="130238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2A0D2B-D92B-4265-8F1A-967E58FE0F51}"/>
              </a:ext>
            </a:extLst>
          </p:cNvPr>
          <p:cNvSpPr/>
          <p:nvPr/>
        </p:nvSpPr>
        <p:spPr>
          <a:xfrm>
            <a:off x="11017758" y="2615946"/>
            <a:ext cx="334517" cy="334517"/>
          </a:xfrm>
          <a:custGeom>
            <a:avLst/>
            <a:gdLst>
              <a:gd name="connsiteX0" fmla="*/ 334518 w 334517"/>
              <a:gd name="connsiteY0" fmla="*/ 167259 h 334517"/>
              <a:gd name="connsiteX1" fmla="*/ 167259 w 334517"/>
              <a:gd name="connsiteY1" fmla="*/ 334518 h 334517"/>
              <a:gd name="connsiteX2" fmla="*/ 0 w 334517"/>
              <a:gd name="connsiteY2" fmla="*/ 167259 h 334517"/>
              <a:gd name="connsiteX3" fmla="*/ 167259 w 334517"/>
              <a:gd name="connsiteY3" fmla="*/ 0 h 334517"/>
              <a:gd name="connsiteX4" fmla="*/ 334518 w 334517"/>
              <a:gd name="connsiteY4" fmla="*/ 167259 h 33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517" h="334517">
                <a:moveTo>
                  <a:pt x="334518" y="167259"/>
                </a:moveTo>
                <a:cubicBezTo>
                  <a:pt x="334518" y="259634"/>
                  <a:pt x="259633" y="334518"/>
                  <a:pt x="167259" y="334518"/>
                </a:cubicBezTo>
                <a:cubicBezTo>
                  <a:pt x="74884" y="334518"/>
                  <a:pt x="0" y="259634"/>
                  <a:pt x="0" y="167259"/>
                </a:cubicBezTo>
                <a:cubicBezTo>
                  <a:pt x="0" y="74884"/>
                  <a:pt x="74885" y="0"/>
                  <a:pt x="167259" y="0"/>
                </a:cubicBezTo>
                <a:cubicBezTo>
                  <a:pt x="259634" y="0"/>
                  <a:pt x="334518" y="74884"/>
                  <a:pt x="334518" y="167259"/>
                </a:cubicBezTo>
                <a:close/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866DCEE-0282-4B15-8189-3AB593543335}"/>
              </a:ext>
            </a:extLst>
          </p:cNvPr>
          <p:cNvSpPr/>
          <p:nvPr/>
        </p:nvSpPr>
        <p:spPr>
          <a:xfrm>
            <a:off x="10269410" y="2058098"/>
            <a:ext cx="792416" cy="1423923"/>
          </a:xfrm>
          <a:custGeom>
            <a:avLst/>
            <a:gdLst>
              <a:gd name="connsiteX0" fmla="*/ 0 w 792416"/>
              <a:gd name="connsiteY0" fmla="*/ 0 h 1423923"/>
              <a:gd name="connsiteX1" fmla="*/ 154369 w 792416"/>
              <a:gd name="connsiteY1" fmla="*/ 1423924 h 1423923"/>
              <a:gd name="connsiteX2" fmla="*/ 792417 w 792416"/>
              <a:gd name="connsiteY2" fmla="*/ 838200 h 142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16" h="1423923">
                <a:moveTo>
                  <a:pt x="0" y="0"/>
                </a:moveTo>
                <a:lnTo>
                  <a:pt x="154369" y="1423924"/>
                </a:lnTo>
                <a:lnTo>
                  <a:pt x="792417" y="838200"/>
                </a:lnTo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1A60209-A25B-4BBB-954C-B07419858DB4}"/>
              </a:ext>
            </a:extLst>
          </p:cNvPr>
          <p:cNvSpPr/>
          <p:nvPr/>
        </p:nvSpPr>
        <p:spPr>
          <a:xfrm>
            <a:off x="9055798" y="3482022"/>
            <a:ext cx="2436431" cy="1896236"/>
          </a:xfrm>
          <a:custGeom>
            <a:avLst/>
            <a:gdLst>
              <a:gd name="connsiteX0" fmla="*/ 2436432 w 2436431"/>
              <a:gd name="connsiteY0" fmla="*/ 969201 h 1896236"/>
              <a:gd name="connsiteX1" fmla="*/ 1367981 w 2436431"/>
              <a:gd name="connsiteY1" fmla="*/ 0 h 1896236"/>
              <a:gd name="connsiteX2" fmla="*/ 0 w 2436431"/>
              <a:gd name="connsiteY2" fmla="*/ 1896237 h 189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6431" h="1896236">
                <a:moveTo>
                  <a:pt x="2436432" y="969201"/>
                </a:moveTo>
                <a:lnTo>
                  <a:pt x="1367981" y="0"/>
                </a:lnTo>
                <a:lnTo>
                  <a:pt x="0" y="1896237"/>
                </a:lnTo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945BC4F-5B92-45AD-A226-2834DCD705DF}"/>
              </a:ext>
            </a:extLst>
          </p:cNvPr>
          <p:cNvSpPr/>
          <p:nvPr/>
        </p:nvSpPr>
        <p:spPr>
          <a:xfrm>
            <a:off x="9276968" y="3193542"/>
            <a:ext cx="1231328" cy="1423987"/>
          </a:xfrm>
          <a:custGeom>
            <a:avLst/>
            <a:gdLst>
              <a:gd name="connsiteX0" fmla="*/ 0 w 1231328"/>
              <a:gd name="connsiteY0" fmla="*/ 0 h 1423987"/>
              <a:gd name="connsiteX1" fmla="*/ 1146811 w 1231328"/>
              <a:gd name="connsiteY1" fmla="*/ 288480 h 1423987"/>
              <a:gd name="connsiteX2" fmla="*/ 1231329 w 1231328"/>
              <a:gd name="connsiteY2" fmla="*/ 1423987 h 14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1328" h="1423987">
                <a:moveTo>
                  <a:pt x="0" y="0"/>
                </a:moveTo>
                <a:lnTo>
                  <a:pt x="1146811" y="288480"/>
                </a:lnTo>
                <a:lnTo>
                  <a:pt x="1231329" y="1423987"/>
                </a:lnTo>
              </a:path>
            </a:pathLst>
          </a:custGeom>
          <a:noFill/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4FD279F-C0E1-47E4-873B-A10F8ED0736F}"/>
              </a:ext>
            </a:extLst>
          </p:cNvPr>
          <p:cNvSpPr/>
          <p:nvPr/>
        </p:nvSpPr>
        <p:spPr>
          <a:xfrm>
            <a:off x="10423779" y="3337623"/>
            <a:ext cx="1330896" cy="144399"/>
          </a:xfrm>
          <a:custGeom>
            <a:avLst/>
            <a:gdLst>
              <a:gd name="connsiteX0" fmla="*/ 0 w 1330896"/>
              <a:gd name="connsiteY0" fmla="*/ 144399 h 144399"/>
              <a:gd name="connsiteX1" fmla="*/ 1330897 w 1330896"/>
              <a:gd name="connsiteY1" fmla="*/ 0 h 1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0896" h="144399">
                <a:moveTo>
                  <a:pt x="0" y="144399"/>
                </a:moveTo>
                <a:lnTo>
                  <a:pt x="1330897" y="0"/>
                </a:lnTo>
              </a:path>
            </a:pathLst>
          </a:custGeom>
          <a:ln w="31750" cap="flat">
            <a:solidFill>
              <a:srgbClr val="D7D7D7"/>
            </a:solidFill>
            <a:prstDash val="solid"/>
            <a:miter/>
          </a:ln>
        </p:spPr>
        <p:txBody>
          <a:bodyPr rtlCol="0" anchor="ctr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5601" y="1524000"/>
            <a:ext cx="8297080" cy="4406618"/>
          </a:xfrm>
          <a:solidFill>
            <a:srgbClr val="FFFFFF">
              <a:alpha val="65000"/>
            </a:srgbClr>
          </a:solidFill>
          <a:ln w="12700">
            <a:solidFill>
              <a:srgbClr val="FF6600"/>
            </a:solidFill>
          </a:ln>
        </p:spPr>
        <p:txBody>
          <a:bodyPr rIns="228600" anchor="ctr"/>
          <a:lstStyle>
            <a:lvl1pPr marL="365760">
              <a:defRPr sz="2400" b="0" i="0"/>
            </a:lvl1pPr>
            <a:lvl2pPr marL="685800">
              <a:defRPr sz="2000" b="0" i="0"/>
            </a:lvl2pPr>
            <a:lvl3pPr marL="1005840">
              <a:defRPr sz="1800" b="0" i="0"/>
            </a:lvl3pPr>
            <a:lvl4pPr marL="1325880">
              <a:defRPr sz="1600" b="0" i="0"/>
            </a:lvl4pPr>
            <a:lvl5pPr marL="1645920">
              <a:defRPr sz="1600" b="0" i="0"/>
            </a:lvl5pPr>
            <a:lvl6pPr marL="1645920">
              <a:defRPr sz="1600"/>
            </a:lvl6pPr>
            <a:lvl7pPr marL="1645920">
              <a:defRPr sz="1600"/>
            </a:lvl7pPr>
            <a:lvl8pPr marL="1645920">
              <a:defRPr sz="1600"/>
            </a:lvl8pPr>
            <a:lvl9pPr marL="1645920">
              <a:defRPr sz="16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8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r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Chart Layouts</a:t>
            </a:r>
          </a:p>
        </p:txBody>
      </p:sp>
    </p:spTree>
    <p:extLst>
      <p:ext uri="{BB962C8B-B14F-4D97-AF65-F5344CB8AC3E}">
        <p14:creationId xmlns:p14="http://schemas.microsoft.com/office/powerpoint/2010/main" val="269783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396790"/>
            <a:ext cx="10972800" cy="406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1803190"/>
            <a:ext cx="1097280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609600" y="1948924"/>
            <a:ext cx="10972800" cy="4185176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  <a:latin typeface="Univers for Fiserv 45 Light"/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9pPr>
          </a:lstStyle>
          <a:p>
            <a:pPr lvl="0"/>
            <a:r>
              <a:t>*Footnote/source info goes here. 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/>
            </a:lvl1pPr>
          </a:lstStyle>
          <a:p>
            <a:fld id="{82269668-DF5E-4554-BEE1-FE6484930FB7}" type="slidenum">
              <a:rPr/>
              <a:pPr/>
              <a:t>‹#›</a:t>
            </a:fld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4524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or Table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1130021"/>
            <a:ext cx="7632192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3852" y="1393326"/>
            <a:ext cx="6827520" cy="406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rPr dirty="0"/>
              <a:t>Chart Header (16 </a:t>
            </a:r>
            <a:r>
              <a:rPr dirty="0" err="1"/>
              <a:t>pt</a:t>
            </a:r>
            <a:r>
              <a:rPr dirty="0"/>
              <a:t>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503852" y="1799726"/>
            <a:ext cx="682752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503852" y="1856232"/>
            <a:ext cx="6827520" cy="4299926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8145128" y="1856232"/>
            <a:ext cx="3538873" cy="4299926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b="0" i="0"/>
            </a:lvl1pPr>
            <a:lvl2pPr marL="228600">
              <a:defRPr b="0" i="0"/>
            </a:lvl2pPr>
            <a:lvl3pPr marL="548640" indent="-228600">
              <a:defRPr b="0" i="0"/>
            </a:lvl3pPr>
            <a:lvl4pPr marL="868680">
              <a:defRPr b="0" i="0"/>
            </a:lvl4pPr>
            <a:lvl5pPr marL="1188720">
              <a:defRPr b="0" i="0"/>
            </a:lvl5pPr>
          </a:lstStyle>
          <a:p>
            <a:pPr lvl="0"/>
            <a:r>
              <a:rPr dirty="0"/>
              <a:t>Click to add text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  <a:latin typeface="Univers for Fiserv 45 Light"/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9pPr>
          </a:lstStyle>
          <a:p>
            <a:pPr lvl="0"/>
            <a:r>
              <a:t>*Footnote/source info goes here. 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/>
            </a:lvl1pPr>
          </a:lstStyle>
          <a:p>
            <a:fld id="{82269668-DF5E-4554-BEE1-FE6484930FB7}" type="slidenum">
              <a:rPr/>
              <a:pPr/>
              <a:t>‹#›</a:t>
            </a:fld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4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959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uildings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E5C629-35CF-4B9F-9DD4-7F699D514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54412" r="12" b="8119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DCD682-6F54-48EC-A21E-489AEEB3A237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3B1CAAF1-2167-4F28-B4A6-34571512541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7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130021"/>
            <a:ext cx="6110855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0980" y="1385515"/>
            <a:ext cx="5096256" cy="40233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500980" y="1801368"/>
            <a:ext cx="5096256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498765" y="1854288"/>
            <a:ext cx="5098473" cy="42798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587744" y="1854288"/>
            <a:ext cx="5096256" cy="427981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  <a:latin typeface="Univers for Fiserv 45 Light"/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9pPr>
          </a:lstStyle>
          <a:p>
            <a:pPr lvl="0"/>
            <a:r>
              <a:t>*Footnote/source info goes here. 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/>
            </a:lvl1pPr>
          </a:lstStyle>
          <a:p>
            <a:fld id="{82269668-DF5E-4554-BEE1-FE6484930FB7}" type="slidenum">
              <a:rPr/>
              <a:pPr/>
              <a:t>‹#›</a:t>
            </a:fld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4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9538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Charts on Gray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6096000" y="1130021"/>
            <a:ext cx="6096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1130021"/>
            <a:ext cx="6096000" cy="5194579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0980" y="1385515"/>
            <a:ext cx="5096256" cy="40233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500980" y="1801368"/>
            <a:ext cx="5096256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498765" y="1854288"/>
            <a:ext cx="5098473" cy="4279813"/>
          </a:xfrm>
        </p:spPr>
        <p:txBody>
          <a:bodyPr>
            <a:normAutofit/>
          </a:bodyPr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587744" y="1385515"/>
            <a:ext cx="5096256" cy="40233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6" name="Media Placeholder 2"/>
          <p:cNvSpPr>
            <a:spLocks noGrp="1"/>
          </p:cNvSpPr>
          <p:nvPr>
            <p:ph type="media" sz="quarter" idx="32" hasCustomPrompt="1"/>
          </p:nvPr>
        </p:nvSpPr>
        <p:spPr>
          <a:xfrm>
            <a:off x="6587744" y="1801368"/>
            <a:ext cx="5096256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587744" y="1854288"/>
            <a:ext cx="5096256" cy="4279812"/>
          </a:xfrm>
        </p:spPr>
        <p:txBody>
          <a:bodyPr>
            <a:normAutofit/>
          </a:bodyPr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  <a:latin typeface="Univers for Fiserv 45 Light"/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9pPr>
          </a:lstStyle>
          <a:p>
            <a:pPr lvl="0"/>
            <a:r>
              <a:t>*Footnote/source info goes here. 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/>
            </a:lvl1pPr>
          </a:lstStyle>
          <a:p>
            <a:fld id="{82269668-DF5E-4554-BEE1-FE6484930FB7}" type="slidenum">
              <a:rPr/>
              <a:pPr/>
              <a:t>‹#›</a:t>
            </a:fld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2643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 Illustration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016" t="-1189" r="-2466" b="1189"/>
          <a:stretch/>
        </p:blipFill>
        <p:spPr>
          <a:xfrm>
            <a:off x="7673" y="1725837"/>
            <a:ext cx="4155554" cy="45987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395133" y="1385515"/>
            <a:ext cx="8288867" cy="40233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3393440" y="1801368"/>
            <a:ext cx="829056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3395133" y="1834176"/>
            <a:ext cx="8288867" cy="4299925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  <a:latin typeface="Univers for Fiserv 45 Light"/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9pPr>
          </a:lstStyle>
          <a:p>
            <a:pPr lvl="0"/>
            <a:r>
              <a:t>*Footnote/source info goes here. 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/>
            </a:lvl1pPr>
          </a:lstStyle>
          <a:p>
            <a:fld id="{82269668-DF5E-4554-BEE1-FE6484930FB7}" type="slidenum">
              <a:rPr/>
              <a:pPr/>
              <a:t>‹#›</a:t>
            </a:fld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893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 Columns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1130021"/>
            <a:ext cx="7990627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" y="1130021"/>
            <a:ext cx="4186787" cy="5194579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3852" y="1393326"/>
            <a:ext cx="3535680" cy="406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503852" y="1799726"/>
            <a:ext cx="353568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503852" y="1856232"/>
            <a:ext cx="3535680" cy="4274422"/>
          </a:xfrm>
        </p:spPr>
        <p:txBody>
          <a:bodyPr>
            <a:normAutofit/>
          </a:bodyPr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321548" y="1393326"/>
            <a:ext cx="3535680" cy="406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15" name="Media Placeholder 2"/>
          <p:cNvSpPr>
            <a:spLocks noGrp="1"/>
          </p:cNvSpPr>
          <p:nvPr>
            <p:ph type="media" sz="quarter" idx="34" hasCustomPrompt="1"/>
          </p:nvPr>
        </p:nvSpPr>
        <p:spPr>
          <a:xfrm>
            <a:off x="4321548" y="1799726"/>
            <a:ext cx="353568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35" hasCustomPrompt="1"/>
          </p:nvPr>
        </p:nvSpPr>
        <p:spPr>
          <a:xfrm>
            <a:off x="4321548" y="1856232"/>
            <a:ext cx="3535680" cy="4274421"/>
          </a:xfrm>
        </p:spPr>
        <p:txBody>
          <a:bodyPr>
            <a:normAutofit/>
          </a:bodyPr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145128" y="1856232"/>
            <a:ext cx="3538873" cy="4277868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b="0" i="0"/>
            </a:lvl1pPr>
            <a:lvl2pPr marL="228600">
              <a:defRPr b="0" i="0"/>
            </a:lvl2pPr>
            <a:lvl3pPr marL="548640" indent="-228600">
              <a:defRPr b="0" i="0"/>
            </a:lvl3pPr>
            <a:lvl4pPr marL="868680">
              <a:defRPr b="0" i="0"/>
            </a:lvl4pPr>
            <a:lvl5pPr marL="1188720">
              <a:defRPr b="0" i="0"/>
            </a:lvl5pPr>
          </a:lstStyle>
          <a:p>
            <a:pPr lvl="0"/>
            <a:r>
              <a:rPr dirty="0"/>
              <a:t>Click to add text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  <a:latin typeface="Univers for Fiserv 45 Light"/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  <a:latin typeface="Univers for Fiserv 45 Light" panose="02000403030000020003"/>
              </a:defRPr>
            </a:lvl9pPr>
          </a:lstStyle>
          <a:p>
            <a:pPr lvl="0"/>
            <a:r>
              <a:t>*Footnote/source info goes here. 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/>
            </a:lvl1pPr>
          </a:lstStyle>
          <a:p>
            <a:fld id="{82269668-DF5E-4554-BEE1-FE6484930FB7}" type="slidenum">
              <a:rPr/>
              <a:pPr/>
              <a:t>‹#›</a:t>
            </a:fld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7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6564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d Tex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Boxed Text Layouts</a:t>
            </a:r>
          </a:p>
        </p:txBody>
      </p:sp>
    </p:spTree>
    <p:extLst>
      <p:ext uri="{BB962C8B-B14F-4D97-AF65-F5344CB8AC3E}">
        <p14:creationId xmlns:p14="http://schemas.microsoft.com/office/powerpoint/2010/main" val="227551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0284" y="1388176"/>
            <a:ext cx="5213351" cy="47459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92441" y="1380680"/>
            <a:ext cx="5213351" cy="4753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26810" y="1524000"/>
            <a:ext cx="4940300" cy="4474274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5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540501" y="1526237"/>
            <a:ext cx="4940300" cy="4474274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9756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92225" y="1828800"/>
            <a:ext cx="3793446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15330" y="1828800"/>
            <a:ext cx="3793446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264421" y="2056792"/>
            <a:ext cx="2649054" cy="123946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text</a:t>
            </a:r>
          </a:p>
        </p:txBody>
      </p:sp>
      <p:sp>
        <p:nvSpPr>
          <p:cNvPr id="3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2264421" y="3611118"/>
            <a:ext cx="2649054" cy="9144"/>
          </a:xfrm>
          <a:prstGeom prst="rect">
            <a:avLst/>
          </a:prstGeom>
          <a:solidFill>
            <a:srgbClr val="FF6600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2264421" y="3980842"/>
            <a:ext cx="2649054" cy="123946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287525" y="2056792"/>
            <a:ext cx="2649054" cy="123946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8" name="Media Placeholder 2"/>
          <p:cNvSpPr>
            <a:spLocks noGrp="1"/>
          </p:cNvSpPr>
          <p:nvPr>
            <p:ph type="media" sz="quarter" idx="34" hasCustomPrompt="1"/>
          </p:nvPr>
        </p:nvSpPr>
        <p:spPr>
          <a:xfrm>
            <a:off x="7287526" y="3611118"/>
            <a:ext cx="2649054" cy="9144"/>
          </a:xfrm>
          <a:prstGeom prst="rect">
            <a:avLst/>
          </a:prstGeom>
          <a:solidFill>
            <a:srgbClr val="FF6600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287525" y="3980842"/>
            <a:ext cx="2649054" cy="123946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5061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terlocking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4A9FBB-76DB-4F80-915D-6F321B85EC5D}"/>
              </a:ext>
            </a:extLst>
          </p:cNvPr>
          <p:cNvSpPr/>
          <p:nvPr/>
        </p:nvSpPr>
        <p:spPr>
          <a:xfrm>
            <a:off x="0" y="1136878"/>
            <a:ext cx="12192000" cy="5193792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7770" y="1986228"/>
            <a:ext cx="5375194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97770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6351373" y="1986228"/>
            <a:ext cx="5375194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351373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611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terlocking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35E1FE-0BE3-4491-ABDE-9729AAEE37AB}"/>
              </a:ext>
            </a:extLst>
          </p:cNvPr>
          <p:cNvSpPr/>
          <p:nvPr/>
        </p:nvSpPr>
        <p:spPr>
          <a:xfrm>
            <a:off x="0" y="1136878"/>
            <a:ext cx="12192000" cy="5193792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6510" y="1986228"/>
            <a:ext cx="3435136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9651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4389120" y="1986228"/>
            <a:ext cx="3435136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438912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8290874" y="1986228"/>
            <a:ext cx="3435136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8290874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351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406130-1F7C-4610-B6F8-CFAD474A07CF}"/>
              </a:ext>
            </a:extLst>
          </p:cNvPr>
          <p:cNvSpPr/>
          <p:nvPr/>
        </p:nvSpPr>
        <p:spPr>
          <a:xfrm>
            <a:off x="0" y="1136878"/>
            <a:ext cx="12192000" cy="5193792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500624" y="1986228"/>
            <a:ext cx="2515660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50" hasCustomPrompt="1"/>
          </p:nvPr>
        </p:nvSpPr>
        <p:spPr bwMode="white">
          <a:xfrm>
            <a:off x="500624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5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3404366" y="1986228"/>
            <a:ext cx="2515660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57" hasCustomPrompt="1"/>
          </p:nvPr>
        </p:nvSpPr>
        <p:spPr bwMode="white">
          <a:xfrm>
            <a:off x="3404366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6308108" y="1986228"/>
            <a:ext cx="2515660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58" hasCustomPrompt="1"/>
          </p:nvPr>
        </p:nvSpPr>
        <p:spPr bwMode="white">
          <a:xfrm>
            <a:off x="6308108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9211851" y="1986228"/>
            <a:ext cx="2515660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59" hasCustomPrompt="1"/>
          </p:nvPr>
        </p:nvSpPr>
        <p:spPr bwMode="white">
          <a:xfrm>
            <a:off x="9211851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6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Man Writ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DDFF69DE-64DB-4CDB-97D7-390987EDF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4" t="16647" r="8472" b="22043"/>
          <a:stretch/>
        </p:blipFill>
        <p:spPr>
          <a:xfrm flipH="1">
            <a:off x="1524" y="857"/>
            <a:ext cx="12188952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14EF2-2AE2-41E8-96D0-FBB1B8EB56C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D771EDE0-2B00-4D33-8EDC-E487E47387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94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terlocking Text Colum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6C28F8-3413-4BC4-8E6C-B449C39B74C1}"/>
              </a:ext>
            </a:extLst>
          </p:cNvPr>
          <p:cNvSpPr/>
          <p:nvPr/>
        </p:nvSpPr>
        <p:spPr>
          <a:xfrm>
            <a:off x="0" y="1136878"/>
            <a:ext cx="12192000" cy="5193792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7770" y="1986228"/>
            <a:ext cx="5375194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97770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6351373" y="1986228"/>
            <a:ext cx="5375194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351373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52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terlocking Text Colum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C45BF8-9D82-4AFC-83A0-56456B98A21F}"/>
              </a:ext>
            </a:extLst>
          </p:cNvPr>
          <p:cNvSpPr/>
          <p:nvPr/>
        </p:nvSpPr>
        <p:spPr>
          <a:xfrm>
            <a:off x="0" y="1136878"/>
            <a:ext cx="12192000" cy="5193792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6510" y="1986228"/>
            <a:ext cx="3435136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9651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4389120" y="1986228"/>
            <a:ext cx="3435136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438912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8290874" y="1986228"/>
            <a:ext cx="3435136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8290874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732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Text Colum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8B34A1-5372-4619-A121-3E9F3EF67E6F}"/>
              </a:ext>
            </a:extLst>
          </p:cNvPr>
          <p:cNvSpPr/>
          <p:nvPr/>
        </p:nvSpPr>
        <p:spPr>
          <a:xfrm>
            <a:off x="0" y="1136878"/>
            <a:ext cx="12192000" cy="5193792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500624" y="1986228"/>
            <a:ext cx="2515660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50" hasCustomPrompt="1"/>
          </p:nvPr>
        </p:nvSpPr>
        <p:spPr bwMode="white">
          <a:xfrm>
            <a:off x="500624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5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3404366" y="1986228"/>
            <a:ext cx="2515660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57" hasCustomPrompt="1"/>
          </p:nvPr>
        </p:nvSpPr>
        <p:spPr bwMode="white">
          <a:xfrm>
            <a:off x="3404366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6308108" y="1986228"/>
            <a:ext cx="2515660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58" hasCustomPrompt="1"/>
          </p:nvPr>
        </p:nvSpPr>
        <p:spPr bwMode="white">
          <a:xfrm>
            <a:off x="6308108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9211851" y="1986228"/>
            <a:ext cx="2515660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59" hasCustomPrompt="1"/>
          </p:nvPr>
        </p:nvSpPr>
        <p:spPr bwMode="white">
          <a:xfrm>
            <a:off x="9211851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454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terlocking Text Column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36233B-5264-4323-B495-1D4042772F73}"/>
              </a:ext>
            </a:extLst>
          </p:cNvPr>
          <p:cNvSpPr/>
          <p:nvPr/>
        </p:nvSpPr>
        <p:spPr>
          <a:xfrm>
            <a:off x="0" y="1136878"/>
            <a:ext cx="12192000" cy="5193792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7770" y="1986228"/>
            <a:ext cx="5375194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97770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6351373" y="1986228"/>
            <a:ext cx="5375194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351373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12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terlocking Text Column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F0AF50-334D-4D26-B4BE-02AC9CA5B20D}"/>
              </a:ext>
            </a:extLst>
          </p:cNvPr>
          <p:cNvSpPr/>
          <p:nvPr/>
        </p:nvSpPr>
        <p:spPr>
          <a:xfrm>
            <a:off x="0" y="1136878"/>
            <a:ext cx="12192000" cy="5193792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6510" y="1986228"/>
            <a:ext cx="3435136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9651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4389120" y="1986228"/>
            <a:ext cx="3435136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438912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8290874" y="1986228"/>
            <a:ext cx="3435136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8290874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653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Text Column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5D80BD-AD9D-4A68-9C75-A83E1234EE68}"/>
              </a:ext>
            </a:extLst>
          </p:cNvPr>
          <p:cNvSpPr/>
          <p:nvPr/>
        </p:nvSpPr>
        <p:spPr>
          <a:xfrm>
            <a:off x="0" y="1136878"/>
            <a:ext cx="12192000" cy="5193792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500624" y="1986228"/>
            <a:ext cx="2515660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50" hasCustomPrompt="1"/>
          </p:nvPr>
        </p:nvSpPr>
        <p:spPr bwMode="white">
          <a:xfrm>
            <a:off x="500624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5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3404366" y="1986228"/>
            <a:ext cx="2515660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57" hasCustomPrompt="1"/>
          </p:nvPr>
        </p:nvSpPr>
        <p:spPr bwMode="white">
          <a:xfrm>
            <a:off x="3404366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6308108" y="1986228"/>
            <a:ext cx="2515660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58" hasCustomPrompt="1"/>
          </p:nvPr>
        </p:nvSpPr>
        <p:spPr bwMode="white">
          <a:xfrm>
            <a:off x="6308108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9211851" y="1986228"/>
            <a:ext cx="2515660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59" hasCustomPrompt="1"/>
          </p:nvPr>
        </p:nvSpPr>
        <p:spPr bwMode="white">
          <a:xfrm>
            <a:off x="9211851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215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oxes w Fille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1418944"/>
            <a:ext cx="6742176" cy="52581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711200" y="1930994"/>
            <a:ext cx="6742176" cy="1737360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 b="0" i="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1200" y="3773257"/>
            <a:ext cx="6742176" cy="52581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711200" y="4285307"/>
            <a:ext cx="6742176" cy="1737360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 b="0" i="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7911253" y="1116559"/>
            <a:ext cx="4280747" cy="5208041"/>
          </a:xfrm>
          <a:solidFill>
            <a:schemeClr val="accent1"/>
          </a:solidFill>
          <a:ln>
            <a:noFill/>
          </a:ln>
        </p:spPr>
        <p:txBody>
          <a:bodyPr lIns="155448" tIns="457200" rIns="320040" bIns="45720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800" b="0" i="0">
                <a:solidFill>
                  <a:schemeClr val="bg1"/>
                </a:solidFill>
              </a:defRPr>
            </a:lvl1pPr>
            <a:lvl2pPr marL="228600">
              <a:buClr>
                <a:schemeClr val="bg1"/>
              </a:buClr>
              <a:defRPr sz="1600" b="0" i="0">
                <a:solidFill>
                  <a:schemeClr val="bg1"/>
                </a:solidFill>
              </a:defRPr>
            </a:lvl2pPr>
            <a:lvl3pPr marL="548640" indent="-228600">
              <a:buClr>
                <a:schemeClr val="bg1"/>
              </a:buClr>
              <a:defRPr sz="1400" b="0" i="0">
                <a:solidFill>
                  <a:schemeClr val="bg1"/>
                </a:solidFill>
              </a:defRPr>
            </a:lvl3pPr>
            <a:lvl4pPr marL="868680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4pPr>
            <a:lvl5pPr marL="1188720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1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100"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 sz="1100"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dirty="0"/>
              <a:t>Click to add text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076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Callout Boxe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C44A4-3491-438B-8741-0A7F7EC58004}"/>
              </a:ext>
            </a:extLst>
          </p:cNvPr>
          <p:cNvSpPr/>
          <p:nvPr/>
        </p:nvSpPr>
        <p:spPr>
          <a:xfrm>
            <a:off x="4957552" y="1611086"/>
            <a:ext cx="6878307" cy="22669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27503-80B1-4306-978C-7E364D29779D}"/>
              </a:ext>
            </a:extLst>
          </p:cNvPr>
          <p:cNvSpPr/>
          <p:nvPr/>
        </p:nvSpPr>
        <p:spPr>
          <a:xfrm>
            <a:off x="4957552" y="3954201"/>
            <a:ext cx="6878309" cy="226698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7E147F-8FE8-4CA8-A3BD-BB9BD439C933}"/>
              </a:ext>
            </a:extLst>
          </p:cNvPr>
          <p:cNvSpPr/>
          <p:nvPr/>
        </p:nvSpPr>
        <p:spPr>
          <a:xfrm>
            <a:off x="356141" y="1611086"/>
            <a:ext cx="4520659" cy="461010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FA640-6510-4A2F-B498-5FC08C20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872E3-6B5A-47BC-A9B7-F7F6BD9C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F4A3B-C73A-471B-8C20-728B18B1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DC641-2DB0-4684-9327-194E9F5F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309662-FBC0-4E7E-99E1-98F6888B9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1621" y="4202323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97CF32-B40A-4200-AE36-9D2839F76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620" y="1859208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8E2A581-D653-4CE2-AB36-47BB8BCBC1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98" y="1859209"/>
            <a:ext cx="4010544" cy="4113858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800">
                <a:solidFill>
                  <a:schemeClr val="tx2"/>
                </a:solidFill>
              </a:defRPr>
            </a:lvl3pPr>
            <a:lvl4pPr marL="0" indent="0">
              <a:buNone/>
              <a:defRPr sz="1800">
                <a:solidFill>
                  <a:schemeClr val="tx2"/>
                </a:solidFill>
              </a:defRPr>
            </a:lvl4pPr>
            <a:lvl5pPr marL="0" indent="0">
              <a:buNone/>
              <a:defRPr sz="1800">
                <a:solidFill>
                  <a:schemeClr val="tx2"/>
                </a:solidFill>
              </a:defRPr>
            </a:lvl5pPr>
            <a:lvl6pPr marL="0" indent="0">
              <a:buNone/>
              <a:defRPr sz="1800">
                <a:solidFill>
                  <a:schemeClr val="tx2"/>
                </a:solidFill>
              </a:defRPr>
            </a:lvl6pPr>
            <a:lvl7pPr marL="0" indent="0">
              <a:buNone/>
              <a:defRPr sz="1800">
                <a:solidFill>
                  <a:schemeClr val="tx2"/>
                </a:solidFill>
              </a:defRPr>
            </a:lvl7pPr>
            <a:lvl8pPr marL="0" indent="0">
              <a:buNone/>
              <a:defRPr sz="1800">
                <a:solidFill>
                  <a:schemeClr val="tx2"/>
                </a:solidFill>
              </a:defRPr>
            </a:lvl8pPr>
            <a:lvl9pPr marL="0" indent="0">
              <a:buNone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56959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Callout Box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C44A4-3491-438B-8741-0A7F7EC58004}"/>
              </a:ext>
            </a:extLst>
          </p:cNvPr>
          <p:cNvSpPr/>
          <p:nvPr/>
        </p:nvSpPr>
        <p:spPr>
          <a:xfrm>
            <a:off x="4957552" y="1611086"/>
            <a:ext cx="6878307" cy="226698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27503-80B1-4306-978C-7E364D29779D}"/>
              </a:ext>
            </a:extLst>
          </p:cNvPr>
          <p:cNvSpPr/>
          <p:nvPr/>
        </p:nvSpPr>
        <p:spPr>
          <a:xfrm>
            <a:off x="4957552" y="3954201"/>
            <a:ext cx="6878309" cy="2266988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7E147F-8FE8-4CA8-A3BD-BB9BD439C933}"/>
              </a:ext>
            </a:extLst>
          </p:cNvPr>
          <p:cNvSpPr/>
          <p:nvPr/>
        </p:nvSpPr>
        <p:spPr>
          <a:xfrm>
            <a:off x="356141" y="1611086"/>
            <a:ext cx="4520659" cy="46101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FA640-6510-4A2F-B498-5FC08C20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872E3-6B5A-47BC-A9B7-F7F6BD9C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F4A3B-C73A-471B-8C20-728B18B1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DC641-2DB0-4684-9327-194E9F5F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309662-FBC0-4E7E-99E1-98F6888B9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1621" y="4202323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800">
                <a:solidFill>
                  <a:schemeClr val="tx1"/>
                </a:solidFill>
              </a:defRPr>
            </a:lvl3pPr>
            <a:lvl4pPr marL="0" indent="0">
              <a:buNone/>
              <a:defRPr sz="1800">
                <a:solidFill>
                  <a:schemeClr val="tx1"/>
                </a:solidFill>
              </a:defRPr>
            </a:lvl4pPr>
            <a:lvl5pPr marL="0" indent="0">
              <a:buNone/>
              <a:defRPr sz="1800">
                <a:solidFill>
                  <a:schemeClr val="tx1"/>
                </a:solidFill>
              </a:defRPr>
            </a:lvl5pPr>
            <a:lvl6pPr marL="0" indent="0">
              <a:buNone/>
              <a:defRPr sz="1800">
                <a:solidFill>
                  <a:schemeClr val="tx1"/>
                </a:solidFill>
              </a:defRPr>
            </a:lvl6pPr>
            <a:lvl7pPr marL="0" indent="0">
              <a:buNone/>
              <a:defRPr sz="1800">
                <a:solidFill>
                  <a:schemeClr val="tx1"/>
                </a:solidFill>
              </a:defRPr>
            </a:lvl7pPr>
            <a:lvl8pPr marL="0" indent="0">
              <a:buNone/>
              <a:defRPr sz="1800">
                <a:solidFill>
                  <a:schemeClr val="tx1"/>
                </a:solidFill>
              </a:defRPr>
            </a:lvl8pPr>
            <a:lvl9pPr marL="0" indent="0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97CF32-B40A-4200-AE36-9D2839F76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620" y="1859208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8E2A581-D653-4CE2-AB36-47BB8BCBC1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98" y="1859209"/>
            <a:ext cx="4010544" cy="4113858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411761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Callout Box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C44A4-3491-438B-8741-0A7F7EC58004}"/>
              </a:ext>
            </a:extLst>
          </p:cNvPr>
          <p:cNvSpPr/>
          <p:nvPr/>
        </p:nvSpPr>
        <p:spPr>
          <a:xfrm>
            <a:off x="4957552" y="1611086"/>
            <a:ext cx="6878307" cy="22669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27503-80B1-4306-978C-7E364D29779D}"/>
              </a:ext>
            </a:extLst>
          </p:cNvPr>
          <p:cNvSpPr/>
          <p:nvPr/>
        </p:nvSpPr>
        <p:spPr>
          <a:xfrm>
            <a:off x="4957552" y="3954201"/>
            <a:ext cx="6878309" cy="2266988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7E147F-8FE8-4CA8-A3BD-BB9BD439C933}"/>
              </a:ext>
            </a:extLst>
          </p:cNvPr>
          <p:cNvSpPr/>
          <p:nvPr/>
        </p:nvSpPr>
        <p:spPr>
          <a:xfrm>
            <a:off x="356141" y="1611086"/>
            <a:ext cx="4520659" cy="4610101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FA640-6510-4A2F-B498-5FC08C20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872E3-6B5A-47BC-A9B7-F7F6BD9C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F4A3B-C73A-471B-8C20-728B18B1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DC641-2DB0-4684-9327-194E9F5F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309662-FBC0-4E7E-99E1-98F6888B9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1621" y="4202323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800">
                <a:solidFill>
                  <a:schemeClr val="tx1"/>
                </a:solidFill>
              </a:defRPr>
            </a:lvl3pPr>
            <a:lvl4pPr marL="0" indent="0">
              <a:buNone/>
              <a:defRPr sz="1800">
                <a:solidFill>
                  <a:schemeClr val="tx1"/>
                </a:solidFill>
              </a:defRPr>
            </a:lvl4pPr>
            <a:lvl5pPr marL="0" indent="0">
              <a:buNone/>
              <a:defRPr sz="1800">
                <a:solidFill>
                  <a:schemeClr val="tx1"/>
                </a:solidFill>
              </a:defRPr>
            </a:lvl5pPr>
            <a:lvl6pPr marL="0" indent="0">
              <a:buNone/>
              <a:defRPr sz="1800">
                <a:solidFill>
                  <a:schemeClr val="tx1"/>
                </a:solidFill>
              </a:defRPr>
            </a:lvl6pPr>
            <a:lvl7pPr marL="0" indent="0">
              <a:buNone/>
              <a:defRPr sz="1800">
                <a:solidFill>
                  <a:schemeClr val="tx1"/>
                </a:solidFill>
              </a:defRPr>
            </a:lvl7pPr>
            <a:lvl8pPr marL="0" indent="0">
              <a:buNone/>
              <a:defRPr sz="1800">
                <a:solidFill>
                  <a:schemeClr val="tx1"/>
                </a:solidFill>
              </a:defRPr>
            </a:lvl8pPr>
            <a:lvl9pPr marL="0" indent="0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97CF32-B40A-4200-AE36-9D2839F76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620" y="1859208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8E2A581-D653-4CE2-AB36-47BB8BCBC1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98" y="1859209"/>
            <a:ext cx="4010544" cy="4113858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835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ne Tap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B293A9A4-8F84-4326-ADB2-D6A8B4431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" t="14444" r="20281" b="18045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14EF2-2AE2-41E8-96D0-FBB1B8EB56C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3552CA45-9E51-4922-A9E2-7CA1AB9F31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039296" y="1723176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35751" y="1723176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039296" y="3164175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235751" y="3164175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2039296" y="4605177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35751" y="4605177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24124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on 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430937" y="2069960"/>
            <a:ext cx="6705600" cy="1886046"/>
          </a:xfrm>
          <a:solidFill>
            <a:srgbClr val="595959"/>
          </a:solidFill>
        </p:spPr>
        <p:txBody>
          <a:bodyPr lIns="320040" tIns="274320" rIns="320040" bIns="2743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01923" y="3727308"/>
            <a:ext cx="6705600" cy="1883664"/>
          </a:xfrm>
          <a:solidFill>
            <a:srgbClr val="FF6600"/>
          </a:solidFill>
        </p:spPr>
        <p:txBody>
          <a:bodyPr lIns="320040" tIns="365760" rIns="320040" bIns="36576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41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430937" y="2069960"/>
            <a:ext cx="6705600" cy="1886047"/>
          </a:xfrm>
          <a:solidFill>
            <a:srgbClr val="FFFFFF"/>
          </a:solidFill>
        </p:spPr>
        <p:txBody>
          <a:bodyPr lIns="320040" tIns="274320" rIns="320040" bIns="2743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01923" y="3727308"/>
            <a:ext cx="6705600" cy="1883664"/>
          </a:xfrm>
          <a:solidFill>
            <a:srgbClr val="FF6600"/>
          </a:solidFill>
        </p:spPr>
        <p:txBody>
          <a:bodyPr lIns="320040" tIns="365760" rIns="320040" bIns="36576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43866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6E1AB-9D4E-456E-83E2-7B4C3C514384}"/>
              </a:ext>
            </a:extLst>
          </p:cNvPr>
          <p:cNvSpPr/>
          <p:nvPr/>
        </p:nvSpPr>
        <p:spPr>
          <a:xfrm>
            <a:off x="536712" y="2069960"/>
            <a:ext cx="5773665" cy="1883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479" y="2237434"/>
            <a:ext cx="5301521" cy="1555077"/>
          </a:xfrm>
          <a:noFill/>
        </p:spPr>
        <p:txBody>
          <a:bodyPr lIns="91440" tIns="91440" rIns="91440" b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29ABC-A210-4D01-B761-08230C449060}"/>
              </a:ext>
            </a:extLst>
          </p:cNvPr>
          <p:cNvSpPr/>
          <p:nvPr/>
        </p:nvSpPr>
        <p:spPr>
          <a:xfrm>
            <a:off x="5888243" y="3536220"/>
            <a:ext cx="5773665" cy="1883664"/>
          </a:xfrm>
          <a:prstGeom prst="rect">
            <a:avLst/>
          </a:prstGeom>
          <a:noFill/>
          <a:ln w="9525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183049"/>
            <a:ext cx="5356485" cy="1033528"/>
          </a:xfrm>
          <a:noFill/>
          <a:ln>
            <a:noFill/>
          </a:ln>
        </p:spPr>
        <p:txBody>
          <a:bodyPr lIns="91440" tIns="91440" rIns="91440" b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AD8BA9-37F6-450C-AADB-64D4FDD98349}"/>
              </a:ext>
            </a:extLst>
          </p:cNvPr>
          <p:cNvCxnSpPr>
            <a:cxnSpLocks/>
          </p:cNvCxnSpPr>
          <p:nvPr/>
        </p:nvCxnSpPr>
        <p:spPr>
          <a:xfrm>
            <a:off x="5888243" y="3536220"/>
            <a:ext cx="42062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E82FFA-305B-4EB9-B301-DCFEB336FE01}"/>
              </a:ext>
            </a:extLst>
          </p:cNvPr>
          <p:cNvCxnSpPr>
            <a:cxnSpLocks/>
          </p:cNvCxnSpPr>
          <p:nvPr/>
        </p:nvCxnSpPr>
        <p:spPr>
          <a:xfrm rot="5400000">
            <a:off x="5678105" y="3743312"/>
            <a:ext cx="42062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093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9783B-6A66-42D6-8F4A-4D9EA891B50A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12864-FF90-4CB6-9B3D-8F5A459F611B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16FCF-CA12-4EC5-BF92-39CCEF712B79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90D6F-9DA8-45A3-82BC-916E6F024AE6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AB580-1B97-4EA4-80B7-16FD160A5F9C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04303A-E457-4066-B044-526A0CC9ED99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8"/>
            <a:ext cx="2870284" cy="653517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3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8"/>
            <a:ext cx="2870284" cy="648285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0409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 Header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9783B-6A66-42D6-8F4A-4D9EA891B50A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12864-FF90-4CB6-9B3D-8F5A459F611B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16FCF-CA12-4EC5-BF92-39CCEF712B79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90D6F-9DA8-45A3-82BC-916E6F024AE6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AB580-1B97-4EA4-80B7-16FD160A5F9C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04303A-E457-4066-B044-526A0CC9ED99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8"/>
            <a:ext cx="2870284" cy="653517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3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8"/>
            <a:ext cx="2870284" cy="648285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16431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 Header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9783B-6A66-42D6-8F4A-4D9EA891B50A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12864-FF90-4CB6-9B3D-8F5A459F611B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16FCF-CA12-4EC5-BF92-39CCEF712B79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90D6F-9DA8-45A3-82BC-916E6F024AE6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AB580-1B97-4EA4-80B7-16FD160A5F9C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04303A-E457-4066-B044-526A0CC9ED99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8"/>
            <a:ext cx="2870284" cy="653517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3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8"/>
            <a:ext cx="2870284" cy="648285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28968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w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AA4AAD-2203-4CD5-A889-A0996827C669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E28C03-0FBD-42AA-B74E-7DDA6B317D02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9A7F2-AACA-43A2-8146-C1EBD1280A61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261F1-AB4B-449D-AC35-024520E3BBF9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B86889-D4F7-4E3D-9AC3-DFE3D533E4DB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88D796-BC9E-49F4-AEF8-6E636925615B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8FD3EE-D979-4136-AFC2-B020A4D71F91}"/>
              </a:ext>
            </a:extLst>
          </p:cNvPr>
          <p:cNvCxnSpPr>
            <a:cxnSpLocks/>
          </p:cNvCxnSpPr>
          <p:nvPr/>
        </p:nvCxnSpPr>
        <p:spPr>
          <a:xfrm>
            <a:off x="550068" y="1870763"/>
            <a:ext cx="1103233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2883E-5F3B-4B81-9684-B53CF8AAC554}"/>
              </a:ext>
            </a:extLst>
          </p:cNvPr>
          <p:cNvCxnSpPr>
            <a:cxnSpLocks/>
          </p:cNvCxnSpPr>
          <p:nvPr/>
        </p:nvCxnSpPr>
        <p:spPr>
          <a:xfrm>
            <a:off x="550066" y="3173090"/>
            <a:ext cx="1103233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DE97D4-26DE-4435-B6FF-82161667221E}"/>
              </a:ext>
            </a:extLst>
          </p:cNvPr>
          <p:cNvCxnSpPr>
            <a:cxnSpLocks/>
          </p:cNvCxnSpPr>
          <p:nvPr/>
        </p:nvCxnSpPr>
        <p:spPr>
          <a:xfrm>
            <a:off x="550066" y="4489272"/>
            <a:ext cx="1103233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9"/>
            <a:ext cx="2870284" cy="653517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2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7"/>
            <a:ext cx="2870284" cy="648285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2450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w L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AA4AAD-2203-4CD5-A889-A0996827C669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E28C03-0FBD-42AA-B74E-7DDA6B317D02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9A7F2-AACA-43A2-8146-C1EBD1280A61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261F1-AB4B-449D-AC35-024520E3BBF9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B86889-D4F7-4E3D-9AC3-DFE3D533E4DB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88D796-BC9E-49F4-AEF8-6E636925615B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8FD3EE-D979-4136-AFC2-B020A4D71F91}"/>
              </a:ext>
            </a:extLst>
          </p:cNvPr>
          <p:cNvCxnSpPr>
            <a:cxnSpLocks/>
          </p:cNvCxnSpPr>
          <p:nvPr/>
        </p:nvCxnSpPr>
        <p:spPr>
          <a:xfrm>
            <a:off x="550068" y="1870763"/>
            <a:ext cx="11032334" cy="0"/>
          </a:xfrm>
          <a:prstGeom prst="line">
            <a:avLst/>
          </a:prstGeom>
          <a:ln w="76200">
            <a:solidFill>
              <a:srgbClr val="66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2883E-5F3B-4B81-9684-B53CF8AAC554}"/>
              </a:ext>
            </a:extLst>
          </p:cNvPr>
          <p:cNvCxnSpPr>
            <a:cxnSpLocks/>
          </p:cNvCxnSpPr>
          <p:nvPr/>
        </p:nvCxnSpPr>
        <p:spPr>
          <a:xfrm>
            <a:off x="550066" y="3173090"/>
            <a:ext cx="11032334" cy="0"/>
          </a:xfrm>
          <a:prstGeom prst="line">
            <a:avLst/>
          </a:prstGeom>
          <a:ln w="76200">
            <a:solidFill>
              <a:srgbClr val="66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DE97D4-26DE-4435-B6FF-82161667221E}"/>
              </a:ext>
            </a:extLst>
          </p:cNvPr>
          <p:cNvCxnSpPr>
            <a:cxnSpLocks/>
          </p:cNvCxnSpPr>
          <p:nvPr/>
        </p:nvCxnSpPr>
        <p:spPr>
          <a:xfrm>
            <a:off x="550066" y="4489272"/>
            <a:ext cx="11032334" cy="0"/>
          </a:xfrm>
          <a:prstGeom prst="line">
            <a:avLst/>
          </a:prstGeom>
          <a:ln w="76200">
            <a:solidFill>
              <a:srgbClr val="66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9"/>
            <a:ext cx="2870284" cy="653517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2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7"/>
            <a:ext cx="2870284" cy="648285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0234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Boxes w Callout +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D937BA7-B757-4A4A-B97C-998C867B2A7A}"/>
              </a:ext>
            </a:extLst>
          </p:cNvPr>
          <p:cNvSpPr/>
          <p:nvPr/>
        </p:nvSpPr>
        <p:spPr>
          <a:xfrm>
            <a:off x="1884218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07991-E0EA-453B-9E2C-F2DE277351F7}"/>
              </a:ext>
            </a:extLst>
          </p:cNvPr>
          <p:cNvSpPr/>
          <p:nvPr/>
        </p:nvSpPr>
        <p:spPr>
          <a:xfrm>
            <a:off x="550066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7CEEB7-9EC3-4205-8F52-3233FF5B2A5D}"/>
              </a:ext>
            </a:extLst>
          </p:cNvPr>
          <p:cNvCxnSpPr>
            <a:cxnSpLocks/>
          </p:cNvCxnSpPr>
          <p:nvPr/>
        </p:nvCxnSpPr>
        <p:spPr>
          <a:xfrm>
            <a:off x="550066" y="3412682"/>
            <a:ext cx="538190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8AAD695-322A-408F-BA56-D26A0447C73B}"/>
              </a:ext>
            </a:extLst>
          </p:cNvPr>
          <p:cNvSpPr/>
          <p:nvPr/>
        </p:nvSpPr>
        <p:spPr>
          <a:xfrm>
            <a:off x="6244284" y="1747778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616608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153937" y="3632926"/>
            <a:ext cx="3508312" cy="646331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6F71C5-E5BB-47F7-82E7-84F6AECDE35E}"/>
              </a:ext>
            </a:extLst>
          </p:cNvPr>
          <p:cNvSpPr/>
          <p:nvPr/>
        </p:nvSpPr>
        <p:spPr>
          <a:xfrm>
            <a:off x="6244284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ED3416-4457-42E1-8255-8647610C353A}"/>
              </a:ext>
            </a:extLst>
          </p:cNvPr>
          <p:cNvSpPr/>
          <p:nvPr/>
        </p:nvSpPr>
        <p:spPr>
          <a:xfrm>
            <a:off x="7591139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440561-2F10-45EB-B03B-DADDCF1BABD2}"/>
              </a:ext>
            </a:extLst>
          </p:cNvPr>
          <p:cNvCxnSpPr>
            <a:cxnSpLocks/>
          </p:cNvCxnSpPr>
          <p:nvPr/>
        </p:nvCxnSpPr>
        <p:spPr>
          <a:xfrm>
            <a:off x="6244284" y="3412682"/>
            <a:ext cx="538190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834392-1CB3-40D0-A13B-711435A0F470}"/>
              </a:ext>
            </a:extLst>
          </p:cNvPr>
          <p:cNvSpPr/>
          <p:nvPr/>
        </p:nvSpPr>
        <p:spPr>
          <a:xfrm>
            <a:off x="7591139" y="1747778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62E9C7-C5A8-42CB-8F63-8E490AF73244}"/>
              </a:ext>
            </a:extLst>
          </p:cNvPr>
          <p:cNvSpPr/>
          <p:nvPr/>
        </p:nvSpPr>
        <p:spPr>
          <a:xfrm>
            <a:off x="550068" y="1750546"/>
            <a:ext cx="1334149" cy="1177227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F918B-7E49-4E9B-8864-05AA7634812C}"/>
              </a:ext>
            </a:extLst>
          </p:cNvPr>
          <p:cNvSpPr/>
          <p:nvPr/>
        </p:nvSpPr>
        <p:spPr>
          <a:xfrm>
            <a:off x="1884218" y="1750546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EE593B-1F7C-4081-86AD-18839F05DEDB}"/>
              </a:ext>
            </a:extLst>
          </p:cNvPr>
          <p:cNvCxnSpPr>
            <a:cxnSpLocks/>
          </p:cNvCxnSpPr>
          <p:nvPr/>
        </p:nvCxnSpPr>
        <p:spPr>
          <a:xfrm>
            <a:off x="550066" y="1750547"/>
            <a:ext cx="538190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1954473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53937" y="1954474"/>
            <a:ext cx="3508311" cy="646323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848154" y="1954474"/>
            <a:ext cx="3508311" cy="646322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5565128-42A4-40D1-9D3A-1B89CB910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400800" y="3616608"/>
            <a:ext cx="1190335" cy="646328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E6DAAE8-CB86-47B9-BE65-74499BC0DA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48154" y="3632926"/>
            <a:ext cx="3508311" cy="630004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241111-65AB-4DF2-A281-FB62DC684E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8320" y="5004977"/>
            <a:ext cx="8595360" cy="95168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2pPr>
            <a:lvl3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3pPr>
            <a:lvl4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4pPr>
            <a:lvl5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6pPr>
            <a:lvl7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7pPr>
            <a:lvl8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8pPr>
            <a:lvl9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t>Click to add callout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27FCAF-0109-438D-ADEA-93F9C6B1F056}"/>
              </a:ext>
            </a:extLst>
          </p:cNvPr>
          <p:cNvCxnSpPr>
            <a:cxnSpLocks/>
          </p:cNvCxnSpPr>
          <p:nvPr/>
        </p:nvCxnSpPr>
        <p:spPr>
          <a:xfrm>
            <a:off x="6244284" y="1750547"/>
            <a:ext cx="538190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400800" y="1938156"/>
            <a:ext cx="1190335" cy="662643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</p:spTree>
    <p:extLst>
      <p:ext uri="{BB962C8B-B14F-4D97-AF65-F5344CB8AC3E}">
        <p14:creationId xmlns:p14="http://schemas.microsoft.com/office/powerpoint/2010/main" val="2362661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oman on Phon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4099E0C1-8916-405A-AA5D-990088584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9" r="10168" b="23944"/>
          <a:stretch/>
        </p:blipFill>
        <p:spPr>
          <a:xfrm flipH="1">
            <a:off x="1524" y="857"/>
            <a:ext cx="12188952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9271" y="1133856"/>
            <a:ext cx="6400800" cy="224697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t>Presentation title (28 pt)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9271" y="3844339"/>
            <a:ext cx="6400800" cy="8910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Firstname Lastname (20 pt)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229271" y="4910370"/>
            <a:ext cx="6400800" cy="5762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0AF41-D092-489E-9C68-24603368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00F2-F479-442B-B964-EBCD37E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</p:spPr>
        <p:txBody>
          <a:bodyPr anchor="t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3005E73D-E07D-4F3E-BAD7-4B043800007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39626" y="248055"/>
            <a:ext cx="1304318" cy="654045"/>
            <a:chOff x="4567238" y="4160838"/>
            <a:chExt cx="3840162" cy="1925637"/>
          </a:xfrm>
          <a:solidFill>
            <a:srgbClr val="FF66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E8B4F8-E0BE-4799-990B-699426182FE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8161338" y="5826125"/>
              <a:ext cx="246062" cy="239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5AFAEE2-9FA9-4A1A-825B-0215FCBCFD4B}"/>
                </a:ext>
              </a:extLst>
            </p:cNvPr>
            <p:cNvSpPr>
              <a:spLocks/>
            </p:cNvSpPr>
            <p:nvPr/>
          </p:nvSpPr>
          <p:spPr bwMode="black">
            <a:xfrm>
              <a:off x="7434263" y="4733925"/>
              <a:ext cx="746125" cy="1331912"/>
            </a:xfrm>
            <a:custGeom>
              <a:avLst/>
              <a:gdLst>
                <a:gd name="T0" fmla="*/ 147 w 470"/>
                <a:gd name="T1" fmla="*/ 0 h 839"/>
                <a:gd name="T2" fmla="*/ 239 w 470"/>
                <a:gd name="T3" fmla="*/ 688 h 839"/>
                <a:gd name="T4" fmla="*/ 327 w 470"/>
                <a:gd name="T5" fmla="*/ 0 h 839"/>
                <a:gd name="T6" fmla="*/ 470 w 470"/>
                <a:gd name="T7" fmla="*/ 0 h 839"/>
                <a:gd name="T8" fmla="*/ 340 w 470"/>
                <a:gd name="T9" fmla="*/ 839 h 839"/>
                <a:gd name="T10" fmla="*/ 134 w 470"/>
                <a:gd name="T11" fmla="*/ 839 h 839"/>
                <a:gd name="T12" fmla="*/ 0 w 470"/>
                <a:gd name="T13" fmla="*/ 0 h 839"/>
                <a:gd name="T14" fmla="*/ 147 w 470"/>
                <a:gd name="T1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839">
                  <a:moveTo>
                    <a:pt x="147" y="0"/>
                  </a:moveTo>
                  <a:lnTo>
                    <a:pt x="239" y="688"/>
                  </a:lnTo>
                  <a:lnTo>
                    <a:pt x="327" y="0"/>
                  </a:lnTo>
                  <a:lnTo>
                    <a:pt x="470" y="0"/>
                  </a:lnTo>
                  <a:lnTo>
                    <a:pt x="340" y="839"/>
                  </a:lnTo>
                  <a:lnTo>
                    <a:pt x="134" y="839"/>
                  </a:lnTo>
                  <a:lnTo>
                    <a:pt x="0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ADEA2FA-427D-4B8A-9402-B5C878E4464C}"/>
                </a:ext>
              </a:extLst>
            </p:cNvPr>
            <p:cNvSpPr>
              <a:spLocks/>
            </p:cNvSpPr>
            <p:nvPr/>
          </p:nvSpPr>
          <p:spPr bwMode="black">
            <a:xfrm>
              <a:off x="4567238" y="4160838"/>
              <a:ext cx="506412" cy="1905000"/>
            </a:xfrm>
            <a:custGeom>
              <a:avLst/>
              <a:gdLst>
                <a:gd name="T0" fmla="*/ 80 w 319"/>
                <a:gd name="T1" fmla="*/ 361 h 1200"/>
                <a:gd name="T2" fmla="*/ 0 w 319"/>
                <a:gd name="T3" fmla="*/ 361 h 1200"/>
                <a:gd name="T4" fmla="*/ 0 w 319"/>
                <a:gd name="T5" fmla="*/ 470 h 1200"/>
                <a:gd name="T6" fmla="*/ 80 w 319"/>
                <a:gd name="T7" fmla="*/ 470 h 1200"/>
                <a:gd name="T8" fmla="*/ 80 w 319"/>
                <a:gd name="T9" fmla="*/ 1200 h 1200"/>
                <a:gd name="T10" fmla="*/ 218 w 319"/>
                <a:gd name="T11" fmla="*/ 1200 h 1200"/>
                <a:gd name="T12" fmla="*/ 218 w 319"/>
                <a:gd name="T13" fmla="*/ 470 h 1200"/>
                <a:gd name="T14" fmla="*/ 319 w 319"/>
                <a:gd name="T15" fmla="*/ 470 h 1200"/>
                <a:gd name="T16" fmla="*/ 319 w 319"/>
                <a:gd name="T17" fmla="*/ 361 h 1200"/>
                <a:gd name="T18" fmla="*/ 218 w 319"/>
                <a:gd name="T19" fmla="*/ 361 h 1200"/>
                <a:gd name="T20" fmla="*/ 218 w 319"/>
                <a:gd name="T21" fmla="*/ 189 h 1200"/>
                <a:gd name="T22" fmla="*/ 218 w 319"/>
                <a:gd name="T23" fmla="*/ 189 h 1200"/>
                <a:gd name="T24" fmla="*/ 223 w 319"/>
                <a:gd name="T25" fmla="*/ 155 h 1200"/>
                <a:gd name="T26" fmla="*/ 227 w 319"/>
                <a:gd name="T27" fmla="*/ 143 h 1200"/>
                <a:gd name="T28" fmla="*/ 235 w 319"/>
                <a:gd name="T29" fmla="*/ 130 h 1200"/>
                <a:gd name="T30" fmla="*/ 235 w 319"/>
                <a:gd name="T31" fmla="*/ 130 h 1200"/>
                <a:gd name="T32" fmla="*/ 248 w 319"/>
                <a:gd name="T33" fmla="*/ 122 h 1200"/>
                <a:gd name="T34" fmla="*/ 260 w 319"/>
                <a:gd name="T35" fmla="*/ 118 h 1200"/>
                <a:gd name="T36" fmla="*/ 273 w 319"/>
                <a:gd name="T37" fmla="*/ 113 h 1200"/>
                <a:gd name="T38" fmla="*/ 294 w 319"/>
                <a:gd name="T39" fmla="*/ 113 h 1200"/>
                <a:gd name="T40" fmla="*/ 319 w 319"/>
                <a:gd name="T41" fmla="*/ 113 h 1200"/>
                <a:gd name="T42" fmla="*/ 319 w 319"/>
                <a:gd name="T43" fmla="*/ 0 h 1200"/>
                <a:gd name="T44" fmla="*/ 265 w 319"/>
                <a:gd name="T45" fmla="*/ 0 h 1200"/>
                <a:gd name="T46" fmla="*/ 265 w 319"/>
                <a:gd name="T47" fmla="*/ 0 h 1200"/>
                <a:gd name="T48" fmla="*/ 223 w 319"/>
                <a:gd name="T49" fmla="*/ 0 h 1200"/>
                <a:gd name="T50" fmla="*/ 181 w 319"/>
                <a:gd name="T51" fmla="*/ 8 h 1200"/>
                <a:gd name="T52" fmla="*/ 143 w 319"/>
                <a:gd name="T53" fmla="*/ 21 h 1200"/>
                <a:gd name="T54" fmla="*/ 130 w 319"/>
                <a:gd name="T55" fmla="*/ 29 h 1200"/>
                <a:gd name="T56" fmla="*/ 118 w 319"/>
                <a:gd name="T57" fmla="*/ 38 h 1200"/>
                <a:gd name="T58" fmla="*/ 118 w 319"/>
                <a:gd name="T59" fmla="*/ 38 h 1200"/>
                <a:gd name="T60" fmla="*/ 97 w 319"/>
                <a:gd name="T61" fmla="*/ 63 h 1200"/>
                <a:gd name="T62" fmla="*/ 88 w 319"/>
                <a:gd name="T63" fmla="*/ 92 h 1200"/>
                <a:gd name="T64" fmla="*/ 80 w 319"/>
                <a:gd name="T65" fmla="*/ 126 h 1200"/>
                <a:gd name="T66" fmla="*/ 80 w 319"/>
                <a:gd name="T67" fmla="*/ 168 h 1200"/>
                <a:gd name="T68" fmla="*/ 80 w 319"/>
                <a:gd name="T69" fmla="*/ 36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1200">
                  <a:moveTo>
                    <a:pt x="80" y="361"/>
                  </a:moveTo>
                  <a:lnTo>
                    <a:pt x="0" y="361"/>
                  </a:lnTo>
                  <a:lnTo>
                    <a:pt x="0" y="470"/>
                  </a:lnTo>
                  <a:lnTo>
                    <a:pt x="80" y="470"/>
                  </a:lnTo>
                  <a:lnTo>
                    <a:pt x="80" y="1200"/>
                  </a:lnTo>
                  <a:lnTo>
                    <a:pt x="218" y="1200"/>
                  </a:lnTo>
                  <a:lnTo>
                    <a:pt x="218" y="470"/>
                  </a:lnTo>
                  <a:lnTo>
                    <a:pt x="319" y="470"/>
                  </a:lnTo>
                  <a:lnTo>
                    <a:pt x="319" y="361"/>
                  </a:lnTo>
                  <a:lnTo>
                    <a:pt x="218" y="361"/>
                  </a:lnTo>
                  <a:lnTo>
                    <a:pt x="218" y="189"/>
                  </a:lnTo>
                  <a:lnTo>
                    <a:pt x="218" y="189"/>
                  </a:lnTo>
                  <a:lnTo>
                    <a:pt x="223" y="155"/>
                  </a:lnTo>
                  <a:lnTo>
                    <a:pt x="227" y="143"/>
                  </a:lnTo>
                  <a:lnTo>
                    <a:pt x="235" y="130"/>
                  </a:lnTo>
                  <a:lnTo>
                    <a:pt x="235" y="130"/>
                  </a:lnTo>
                  <a:lnTo>
                    <a:pt x="248" y="122"/>
                  </a:lnTo>
                  <a:lnTo>
                    <a:pt x="260" y="118"/>
                  </a:lnTo>
                  <a:lnTo>
                    <a:pt x="273" y="113"/>
                  </a:lnTo>
                  <a:lnTo>
                    <a:pt x="294" y="113"/>
                  </a:lnTo>
                  <a:lnTo>
                    <a:pt x="319" y="113"/>
                  </a:lnTo>
                  <a:lnTo>
                    <a:pt x="319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23" y="0"/>
                  </a:lnTo>
                  <a:lnTo>
                    <a:pt x="181" y="8"/>
                  </a:lnTo>
                  <a:lnTo>
                    <a:pt x="143" y="21"/>
                  </a:lnTo>
                  <a:lnTo>
                    <a:pt x="130" y="29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97" y="63"/>
                  </a:lnTo>
                  <a:lnTo>
                    <a:pt x="88" y="92"/>
                  </a:lnTo>
                  <a:lnTo>
                    <a:pt x="80" y="126"/>
                  </a:lnTo>
                  <a:lnTo>
                    <a:pt x="80" y="168"/>
                  </a:lnTo>
                  <a:lnTo>
                    <a:pt x="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69A2C8-2F8E-469E-865A-5E4C8F9966A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40325" y="4733925"/>
              <a:ext cx="220662" cy="13319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A58AA4E-9B20-4034-B8EC-1C31DD79AEF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67438" y="4721225"/>
              <a:ext cx="685800" cy="1365250"/>
            </a:xfrm>
            <a:custGeom>
              <a:avLst/>
              <a:gdLst>
                <a:gd name="T0" fmla="*/ 432 w 432"/>
                <a:gd name="T1" fmla="*/ 474 h 860"/>
                <a:gd name="T2" fmla="*/ 432 w 432"/>
                <a:gd name="T3" fmla="*/ 218 h 860"/>
                <a:gd name="T4" fmla="*/ 416 w 432"/>
                <a:gd name="T5" fmla="*/ 117 h 860"/>
                <a:gd name="T6" fmla="*/ 374 w 432"/>
                <a:gd name="T7" fmla="*/ 50 h 860"/>
                <a:gd name="T8" fmla="*/ 306 w 432"/>
                <a:gd name="T9" fmla="*/ 8 h 860"/>
                <a:gd name="T10" fmla="*/ 214 w 432"/>
                <a:gd name="T11" fmla="*/ 0 h 860"/>
                <a:gd name="T12" fmla="*/ 164 w 432"/>
                <a:gd name="T13" fmla="*/ 0 h 860"/>
                <a:gd name="T14" fmla="*/ 80 w 432"/>
                <a:gd name="T15" fmla="*/ 25 h 860"/>
                <a:gd name="T16" fmla="*/ 29 w 432"/>
                <a:gd name="T17" fmla="*/ 79 h 860"/>
                <a:gd name="T18" fmla="*/ 0 w 432"/>
                <a:gd name="T19" fmla="*/ 163 h 860"/>
                <a:gd name="T20" fmla="*/ 0 w 432"/>
                <a:gd name="T21" fmla="*/ 642 h 860"/>
                <a:gd name="T22" fmla="*/ 4 w 432"/>
                <a:gd name="T23" fmla="*/ 692 h 860"/>
                <a:gd name="T24" fmla="*/ 34 w 432"/>
                <a:gd name="T25" fmla="*/ 776 h 860"/>
                <a:gd name="T26" fmla="*/ 88 w 432"/>
                <a:gd name="T27" fmla="*/ 831 h 860"/>
                <a:gd name="T28" fmla="*/ 168 w 432"/>
                <a:gd name="T29" fmla="*/ 856 h 860"/>
                <a:gd name="T30" fmla="*/ 214 w 432"/>
                <a:gd name="T31" fmla="*/ 860 h 860"/>
                <a:gd name="T32" fmla="*/ 302 w 432"/>
                <a:gd name="T33" fmla="*/ 847 h 860"/>
                <a:gd name="T34" fmla="*/ 369 w 432"/>
                <a:gd name="T35" fmla="*/ 810 h 860"/>
                <a:gd name="T36" fmla="*/ 416 w 432"/>
                <a:gd name="T37" fmla="*/ 742 h 860"/>
                <a:gd name="T38" fmla="*/ 432 w 432"/>
                <a:gd name="T39" fmla="*/ 642 h 860"/>
                <a:gd name="T40" fmla="*/ 294 w 432"/>
                <a:gd name="T41" fmla="*/ 575 h 860"/>
                <a:gd name="T42" fmla="*/ 298 w 432"/>
                <a:gd name="T43" fmla="*/ 654 h 860"/>
                <a:gd name="T44" fmla="*/ 285 w 432"/>
                <a:gd name="T45" fmla="*/ 713 h 860"/>
                <a:gd name="T46" fmla="*/ 269 w 432"/>
                <a:gd name="T47" fmla="*/ 738 h 860"/>
                <a:gd name="T48" fmla="*/ 239 w 432"/>
                <a:gd name="T49" fmla="*/ 751 h 860"/>
                <a:gd name="T50" fmla="*/ 218 w 432"/>
                <a:gd name="T51" fmla="*/ 751 h 860"/>
                <a:gd name="T52" fmla="*/ 181 w 432"/>
                <a:gd name="T53" fmla="*/ 747 h 860"/>
                <a:gd name="T54" fmla="*/ 155 w 432"/>
                <a:gd name="T55" fmla="*/ 726 h 860"/>
                <a:gd name="T56" fmla="*/ 143 w 432"/>
                <a:gd name="T57" fmla="*/ 696 h 860"/>
                <a:gd name="T58" fmla="*/ 139 w 432"/>
                <a:gd name="T59" fmla="*/ 474 h 860"/>
                <a:gd name="T60" fmla="*/ 139 w 432"/>
                <a:gd name="T61" fmla="*/ 188 h 860"/>
                <a:gd name="T62" fmla="*/ 147 w 432"/>
                <a:gd name="T63" fmla="*/ 138 h 860"/>
                <a:gd name="T64" fmla="*/ 164 w 432"/>
                <a:gd name="T65" fmla="*/ 109 h 860"/>
                <a:gd name="T66" fmla="*/ 193 w 432"/>
                <a:gd name="T67" fmla="*/ 92 h 860"/>
                <a:gd name="T68" fmla="*/ 218 w 432"/>
                <a:gd name="T69" fmla="*/ 92 h 860"/>
                <a:gd name="T70" fmla="*/ 256 w 432"/>
                <a:gd name="T71" fmla="*/ 100 h 860"/>
                <a:gd name="T72" fmla="*/ 281 w 432"/>
                <a:gd name="T73" fmla="*/ 121 h 860"/>
                <a:gd name="T74" fmla="*/ 294 w 432"/>
                <a:gd name="T75" fmla="*/ 155 h 860"/>
                <a:gd name="T76" fmla="*/ 294 w 432"/>
                <a:gd name="T77" fmla="*/ 361 h 860"/>
                <a:gd name="T78" fmla="*/ 139 w 432"/>
                <a:gd name="T79" fmla="*/ 18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2" h="860">
                  <a:moveTo>
                    <a:pt x="139" y="474"/>
                  </a:moveTo>
                  <a:lnTo>
                    <a:pt x="432" y="474"/>
                  </a:lnTo>
                  <a:lnTo>
                    <a:pt x="432" y="218"/>
                  </a:lnTo>
                  <a:lnTo>
                    <a:pt x="432" y="218"/>
                  </a:lnTo>
                  <a:lnTo>
                    <a:pt x="428" y="163"/>
                  </a:lnTo>
                  <a:lnTo>
                    <a:pt x="416" y="117"/>
                  </a:lnTo>
                  <a:lnTo>
                    <a:pt x="399" y="79"/>
                  </a:lnTo>
                  <a:lnTo>
                    <a:pt x="374" y="50"/>
                  </a:lnTo>
                  <a:lnTo>
                    <a:pt x="344" y="25"/>
                  </a:lnTo>
                  <a:lnTo>
                    <a:pt x="306" y="8"/>
                  </a:lnTo>
                  <a:lnTo>
                    <a:pt x="26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64" y="0"/>
                  </a:lnTo>
                  <a:lnTo>
                    <a:pt x="118" y="8"/>
                  </a:lnTo>
                  <a:lnTo>
                    <a:pt x="80" y="25"/>
                  </a:lnTo>
                  <a:lnTo>
                    <a:pt x="50" y="50"/>
                  </a:lnTo>
                  <a:lnTo>
                    <a:pt x="29" y="79"/>
                  </a:lnTo>
                  <a:lnTo>
                    <a:pt x="13" y="117"/>
                  </a:lnTo>
                  <a:lnTo>
                    <a:pt x="0" y="163"/>
                  </a:lnTo>
                  <a:lnTo>
                    <a:pt x="0" y="218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4" y="692"/>
                  </a:lnTo>
                  <a:lnTo>
                    <a:pt x="13" y="738"/>
                  </a:lnTo>
                  <a:lnTo>
                    <a:pt x="34" y="776"/>
                  </a:lnTo>
                  <a:lnTo>
                    <a:pt x="59" y="805"/>
                  </a:lnTo>
                  <a:lnTo>
                    <a:pt x="88" y="831"/>
                  </a:lnTo>
                  <a:lnTo>
                    <a:pt x="126" y="847"/>
                  </a:lnTo>
                  <a:lnTo>
                    <a:pt x="168" y="856"/>
                  </a:lnTo>
                  <a:lnTo>
                    <a:pt x="214" y="860"/>
                  </a:lnTo>
                  <a:lnTo>
                    <a:pt x="214" y="860"/>
                  </a:lnTo>
                  <a:lnTo>
                    <a:pt x="260" y="856"/>
                  </a:lnTo>
                  <a:lnTo>
                    <a:pt x="302" y="847"/>
                  </a:lnTo>
                  <a:lnTo>
                    <a:pt x="340" y="831"/>
                  </a:lnTo>
                  <a:lnTo>
                    <a:pt x="369" y="810"/>
                  </a:lnTo>
                  <a:lnTo>
                    <a:pt x="395" y="780"/>
                  </a:lnTo>
                  <a:lnTo>
                    <a:pt x="416" y="742"/>
                  </a:lnTo>
                  <a:lnTo>
                    <a:pt x="428" y="696"/>
                  </a:lnTo>
                  <a:lnTo>
                    <a:pt x="432" y="642"/>
                  </a:lnTo>
                  <a:lnTo>
                    <a:pt x="432" y="575"/>
                  </a:lnTo>
                  <a:lnTo>
                    <a:pt x="294" y="575"/>
                  </a:lnTo>
                  <a:lnTo>
                    <a:pt x="298" y="654"/>
                  </a:lnTo>
                  <a:lnTo>
                    <a:pt x="298" y="654"/>
                  </a:lnTo>
                  <a:lnTo>
                    <a:pt x="294" y="696"/>
                  </a:lnTo>
                  <a:lnTo>
                    <a:pt x="285" y="713"/>
                  </a:lnTo>
                  <a:lnTo>
                    <a:pt x="277" y="726"/>
                  </a:lnTo>
                  <a:lnTo>
                    <a:pt x="269" y="738"/>
                  </a:lnTo>
                  <a:lnTo>
                    <a:pt x="252" y="747"/>
                  </a:lnTo>
                  <a:lnTo>
                    <a:pt x="239" y="751"/>
                  </a:lnTo>
                  <a:lnTo>
                    <a:pt x="218" y="751"/>
                  </a:lnTo>
                  <a:lnTo>
                    <a:pt x="218" y="751"/>
                  </a:lnTo>
                  <a:lnTo>
                    <a:pt x="197" y="751"/>
                  </a:lnTo>
                  <a:lnTo>
                    <a:pt x="181" y="747"/>
                  </a:lnTo>
                  <a:lnTo>
                    <a:pt x="168" y="738"/>
                  </a:lnTo>
                  <a:lnTo>
                    <a:pt x="155" y="726"/>
                  </a:lnTo>
                  <a:lnTo>
                    <a:pt x="147" y="713"/>
                  </a:lnTo>
                  <a:lnTo>
                    <a:pt x="143" y="696"/>
                  </a:lnTo>
                  <a:lnTo>
                    <a:pt x="139" y="654"/>
                  </a:lnTo>
                  <a:lnTo>
                    <a:pt x="139" y="474"/>
                  </a:lnTo>
                  <a:close/>
                  <a:moveTo>
                    <a:pt x="139" y="188"/>
                  </a:moveTo>
                  <a:lnTo>
                    <a:pt x="139" y="188"/>
                  </a:lnTo>
                  <a:lnTo>
                    <a:pt x="143" y="155"/>
                  </a:lnTo>
                  <a:lnTo>
                    <a:pt x="147" y="138"/>
                  </a:lnTo>
                  <a:lnTo>
                    <a:pt x="155" y="121"/>
                  </a:lnTo>
                  <a:lnTo>
                    <a:pt x="164" y="109"/>
                  </a:lnTo>
                  <a:lnTo>
                    <a:pt x="176" y="100"/>
                  </a:lnTo>
                  <a:lnTo>
                    <a:pt x="193" y="92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39" y="92"/>
                  </a:lnTo>
                  <a:lnTo>
                    <a:pt x="256" y="100"/>
                  </a:lnTo>
                  <a:lnTo>
                    <a:pt x="269" y="109"/>
                  </a:lnTo>
                  <a:lnTo>
                    <a:pt x="281" y="121"/>
                  </a:lnTo>
                  <a:lnTo>
                    <a:pt x="290" y="138"/>
                  </a:lnTo>
                  <a:lnTo>
                    <a:pt x="294" y="155"/>
                  </a:lnTo>
                  <a:lnTo>
                    <a:pt x="294" y="188"/>
                  </a:lnTo>
                  <a:lnTo>
                    <a:pt x="294" y="361"/>
                  </a:lnTo>
                  <a:lnTo>
                    <a:pt x="139" y="361"/>
                  </a:lnTo>
                  <a:lnTo>
                    <a:pt x="139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76E5EBD-C30C-4D25-84C0-BCBD388C342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46713" y="4721225"/>
              <a:ext cx="647700" cy="1365250"/>
            </a:xfrm>
            <a:custGeom>
              <a:avLst/>
              <a:gdLst>
                <a:gd name="T0" fmla="*/ 261 w 408"/>
                <a:gd name="T1" fmla="*/ 369 h 860"/>
                <a:gd name="T2" fmla="*/ 181 w 408"/>
                <a:gd name="T3" fmla="*/ 293 h 860"/>
                <a:gd name="T4" fmla="*/ 156 w 408"/>
                <a:gd name="T5" fmla="*/ 256 h 860"/>
                <a:gd name="T6" fmla="*/ 147 w 408"/>
                <a:gd name="T7" fmla="*/ 197 h 860"/>
                <a:gd name="T8" fmla="*/ 147 w 408"/>
                <a:gd name="T9" fmla="*/ 155 h 860"/>
                <a:gd name="T10" fmla="*/ 156 w 408"/>
                <a:gd name="T11" fmla="*/ 125 h 860"/>
                <a:gd name="T12" fmla="*/ 173 w 408"/>
                <a:gd name="T13" fmla="*/ 109 h 860"/>
                <a:gd name="T14" fmla="*/ 206 w 408"/>
                <a:gd name="T15" fmla="*/ 100 h 860"/>
                <a:gd name="T16" fmla="*/ 223 w 408"/>
                <a:gd name="T17" fmla="*/ 104 h 860"/>
                <a:gd name="T18" fmla="*/ 248 w 408"/>
                <a:gd name="T19" fmla="*/ 117 h 860"/>
                <a:gd name="T20" fmla="*/ 261 w 408"/>
                <a:gd name="T21" fmla="*/ 142 h 860"/>
                <a:gd name="T22" fmla="*/ 265 w 408"/>
                <a:gd name="T23" fmla="*/ 197 h 860"/>
                <a:gd name="T24" fmla="*/ 399 w 408"/>
                <a:gd name="T25" fmla="*/ 277 h 860"/>
                <a:gd name="T26" fmla="*/ 399 w 408"/>
                <a:gd name="T27" fmla="*/ 146 h 860"/>
                <a:gd name="T28" fmla="*/ 387 w 408"/>
                <a:gd name="T29" fmla="*/ 84 h 860"/>
                <a:gd name="T30" fmla="*/ 345 w 408"/>
                <a:gd name="T31" fmla="*/ 37 h 860"/>
                <a:gd name="T32" fmla="*/ 282 w 408"/>
                <a:gd name="T33" fmla="*/ 8 h 860"/>
                <a:gd name="T34" fmla="*/ 202 w 408"/>
                <a:gd name="T35" fmla="*/ 0 h 860"/>
                <a:gd name="T36" fmla="*/ 160 w 408"/>
                <a:gd name="T37" fmla="*/ 0 h 860"/>
                <a:gd name="T38" fmla="*/ 89 w 408"/>
                <a:gd name="T39" fmla="*/ 21 h 860"/>
                <a:gd name="T40" fmla="*/ 38 w 408"/>
                <a:gd name="T41" fmla="*/ 63 h 860"/>
                <a:gd name="T42" fmla="*/ 9 w 408"/>
                <a:gd name="T43" fmla="*/ 142 h 860"/>
                <a:gd name="T44" fmla="*/ 5 w 408"/>
                <a:gd name="T45" fmla="*/ 197 h 860"/>
                <a:gd name="T46" fmla="*/ 5 w 408"/>
                <a:gd name="T47" fmla="*/ 214 h 860"/>
                <a:gd name="T48" fmla="*/ 13 w 408"/>
                <a:gd name="T49" fmla="*/ 281 h 860"/>
                <a:gd name="T50" fmla="*/ 34 w 408"/>
                <a:gd name="T51" fmla="*/ 340 h 860"/>
                <a:gd name="T52" fmla="*/ 89 w 408"/>
                <a:gd name="T53" fmla="*/ 411 h 860"/>
                <a:gd name="T54" fmla="*/ 164 w 408"/>
                <a:gd name="T55" fmla="*/ 478 h 860"/>
                <a:gd name="T56" fmla="*/ 219 w 408"/>
                <a:gd name="T57" fmla="*/ 524 h 860"/>
                <a:gd name="T58" fmla="*/ 248 w 408"/>
                <a:gd name="T59" fmla="*/ 562 h 860"/>
                <a:gd name="T60" fmla="*/ 265 w 408"/>
                <a:gd name="T61" fmla="*/ 600 h 860"/>
                <a:gd name="T62" fmla="*/ 265 w 408"/>
                <a:gd name="T63" fmla="*/ 654 h 860"/>
                <a:gd name="T64" fmla="*/ 261 w 408"/>
                <a:gd name="T65" fmla="*/ 713 h 860"/>
                <a:gd name="T66" fmla="*/ 248 w 408"/>
                <a:gd name="T67" fmla="*/ 738 h 860"/>
                <a:gd name="T68" fmla="*/ 223 w 408"/>
                <a:gd name="T69" fmla="*/ 755 h 860"/>
                <a:gd name="T70" fmla="*/ 202 w 408"/>
                <a:gd name="T71" fmla="*/ 755 h 860"/>
                <a:gd name="T72" fmla="*/ 168 w 408"/>
                <a:gd name="T73" fmla="*/ 747 h 860"/>
                <a:gd name="T74" fmla="*/ 152 w 408"/>
                <a:gd name="T75" fmla="*/ 730 h 860"/>
                <a:gd name="T76" fmla="*/ 139 w 408"/>
                <a:gd name="T77" fmla="*/ 684 h 860"/>
                <a:gd name="T78" fmla="*/ 0 w 408"/>
                <a:gd name="T79" fmla="*/ 579 h 860"/>
                <a:gd name="T80" fmla="*/ 0 w 408"/>
                <a:gd name="T81" fmla="*/ 688 h 860"/>
                <a:gd name="T82" fmla="*/ 13 w 408"/>
                <a:gd name="T83" fmla="*/ 772 h 860"/>
                <a:gd name="T84" fmla="*/ 59 w 408"/>
                <a:gd name="T85" fmla="*/ 826 h 860"/>
                <a:gd name="T86" fmla="*/ 122 w 408"/>
                <a:gd name="T87" fmla="*/ 852 h 860"/>
                <a:gd name="T88" fmla="*/ 202 w 408"/>
                <a:gd name="T89" fmla="*/ 860 h 860"/>
                <a:gd name="T90" fmla="*/ 244 w 408"/>
                <a:gd name="T91" fmla="*/ 856 h 860"/>
                <a:gd name="T92" fmla="*/ 320 w 408"/>
                <a:gd name="T93" fmla="*/ 839 h 860"/>
                <a:gd name="T94" fmla="*/ 362 w 408"/>
                <a:gd name="T95" fmla="*/ 810 h 860"/>
                <a:gd name="T96" fmla="*/ 383 w 408"/>
                <a:gd name="T97" fmla="*/ 776 h 860"/>
                <a:gd name="T98" fmla="*/ 404 w 408"/>
                <a:gd name="T99" fmla="*/ 709 h 860"/>
                <a:gd name="T100" fmla="*/ 408 w 408"/>
                <a:gd name="T101" fmla="*/ 633 h 860"/>
                <a:gd name="T102" fmla="*/ 408 w 408"/>
                <a:gd name="T103" fmla="*/ 591 h 860"/>
                <a:gd name="T104" fmla="*/ 395 w 408"/>
                <a:gd name="T105" fmla="*/ 524 h 860"/>
                <a:gd name="T106" fmla="*/ 362 w 408"/>
                <a:gd name="T107" fmla="*/ 470 h 860"/>
                <a:gd name="T108" fmla="*/ 261 w 408"/>
                <a:gd name="T109" fmla="*/ 369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860">
                  <a:moveTo>
                    <a:pt x="261" y="369"/>
                  </a:moveTo>
                  <a:lnTo>
                    <a:pt x="261" y="369"/>
                  </a:lnTo>
                  <a:lnTo>
                    <a:pt x="198" y="314"/>
                  </a:lnTo>
                  <a:lnTo>
                    <a:pt x="181" y="293"/>
                  </a:lnTo>
                  <a:lnTo>
                    <a:pt x="164" y="272"/>
                  </a:lnTo>
                  <a:lnTo>
                    <a:pt x="156" y="256"/>
                  </a:lnTo>
                  <a:lnTo>
                    <a:pt x="152" y="239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47" y="155"/>
                  </a:lnTo>
                  <a:lnTo>
                    <a:pt x="152" y="142"/>
                  </a:lnTo>
                  <a:lnTo>
                    <a:pt x="156" y="125"/>
                  </a:lnTo>
                  <a:lnTo>
                    <a:pt x="164" y="117"/>
                  </a:lnTo>
                  <a:lnTo>
                    <a:pt x="173" y="109"/>
                  </a:lnTo>
                  <a:lnTo>
                    <a:pt x="185" y="104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23" y="104"/>
                  </a:lnTo>
                  <a:lnTo>
                    <a:pt x="236" y="109"/>
                  </a:lnTo>
                  <a:lnTo>
                    <a:pt x="248" y="117"/>
                  </a:lnTo>
                  <a:lnTo>
                    <a:pt x="252" y="125"/>
                  </a:lnTo>
                  <a:lnTo>
                    <a:pt x="261" y="142"/>
                  </a:lnTo>
                  <a:lnTo>
                    <a:pt x="261" y="155"/>
                  </a:lnTo>
                  <a:lnTo>
                    <a:pt x="265" y="197"/>
                  </a:lnTo>
                  <a:lnTo>
                    <a:pt x="265" y="277"/>
                  </a:lnTo>
                  <a:lnTo>
                    <a:pt x="399" y="277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5" y="113"/>
                  </a:lnTo>
                  <a:lnTo>
                    <a:pt x="387" y="84"/>
                  </a:lnTo>
                  <a:lnTo>
                    <a:pt x="370" y="58"/>
                  </a:lnTo>
                  <a:lnTo>
                    <a:pt x="345" y="37"/>
                  </a:lnTo>
                  <a:lnTo>
                    <a:pt x="315" y="21"/>
                  </a:lnTo>
                  <a:lnTo>
                    <a:pt x="282" y="8"/>
                  </a:lnTo>
                  <a:lnTo>
                    <a:pt x="244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60" y="0"/>
                  </a:lnTo>
                  <a:lnTo>
                    <a:pt x="122" y="8"/>
                  </a:lnTo>
                  <a:lnTo>
                    <a:pt x="89" y="21"/>
                  </a:lnTo>
                  <a:lnTo>
                    <a:pt x="59" y="37"/>
                  </a:lnTo>
                  <a:lnTo>
                    <a:pt x="38" y="63"/>
                  </a:lnTo>
                  <a:lnTo>
                    <a:pt x="21" y="96"/>
                  </a:lnTo>
                  <a:lnTo>
                    <a:pt x="9" y="142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9" y="256"/>
                  </a:lnTo>
                  <a:lnTo>
                    <a:pt x="13" y="281"/>
                  </a:lnTo>
                  <a:lnTo>
                    <a:pt x="21" y="310"/>
                  </a:lnTo>
                  <a:lnTo>
                    <a:pt x="34" y="340"/>
                  </a:lnTo>
                  <a:lnTo>
                    <a:pt x="59" y="373"/>
                  </a:lnTo>
                  <a:lnTo>
                    <a:pt x="89" y="411"/>
                  </a:lnTo>
                  <a:lnTo>
                    <a:pt x="131" y="449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219" y="524"/>
                  </a:lnTo>
                  <a:lnTo>
                    <a:pt x="236" y="545"/>
                  </a:lnTo>
                  <a:lnTo>
                    <a:pt x="248" y="562"/>
                  </a:lnTo>
                  <a:lnTo>
                    <a:pt x="257" y="579"/>
                  </a:lnTo>
                  <a:lnTo>
                    <a:pt x="265" y="600"/>
                  </a:lnTo>
                  <a:lnTo>
                    <a:pt x="265" y="654"/>
                  </a:lnTo>
                  <a:lnTo>
                    <a:pt x="265" y="654"/>
                  </a:lnTo>
                  <a:lnTo>
                    <a:pt x="265" y="696"/>
                  </a:lnTo>
                  <a:lnTo>
                    <a:pt x="261" y="713"/>
                  </a:lnTo>
                  <a:lnTo>
                    <a:pt x="257" y="726"/>
                  </a:lnTo>
                  <a:lnTo>
                    <a:pt x="248" y="738"/>
                  </a:lnTo>
                  <a:lnTo>
                    <a:pt x="240" y="747"/>
                  </a:lnTo>
                  <a:lnTo>
                    <a:pt x="223" y="755"/>
                  </a:lnTo>
                  <a:lnTo>
                    <a:pt x="202" y="755"/>
                  </a:lnTo>
                  <a:lnTo>
                    <a:pt x="202" y="755"/>
                  </a:lnTo>
                  <a:lnTo>
                    <a:pt x="185" y="755"/>
                  </a:lnTo>
                  <a:lnTo>
                    <a:pt x="168" y="747"/>
                  </a:lnTo>
                  <a:lnTo>
                    <a:pt x="156" y="738"/>
                  </a:lnTo>
                  <a:lnTo>
                    <a:pt x="152" y="730"/>
                  </a:lnTo>
                  <a:lnTo>
                    <a:pt x="143" y="709"/>
                  </a:lnTo>
                  <a:lnTo>
                    <a:pt x="139" y="684"/>
                  </a:lnTo>
                  <a:lnTo>
                    <a:pt x="139" y="579"/>
                  </a:lnTo>
                  <a:lnTo>
                    <a:pt x="0" y="579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5" y="734"/>
                  </a:lnTo>
                  <a:lnTo>
                    <a:pt x="13" y="772"/>
                  </a:lnTo>
                  <a:lnTo>
                    <a:pt x="34" y="801"/>
                  </a:lnTo>
                  <a:lnTo>
                    <a:pt x="59" y="826"/>
                  </a:lnTo>
                  <a:lnTo>
                    <a:pt x="89" y="843"/>
                  </a:lnTo>
                  <a:lnTo>
                    <a:pt x="122" y="852"/>
                  </a:lnTo>
                  <a:lnTo>
                    <a:pt x="160" y="856"/>
                  </a:lnTo>
                  <a:lnTo>
                    <a:pt x="202" y="860"/>
                  </a:lnTo>
                  <a:lnTo>
                    <a:pt x="202" y="860"/>
                  </a:lnTo>
                  <a:lnTo>
                    <a:pt x="244" y="856"/>
                  </a:lnTo>
                  <a:lnTo>
                    <a:pt x="282" y="852"/>
                  </a:lnTo>
                  <a:lnTo>
                    <a:pt x="320" y="839"/>
                  </a:lnTo>
                  <a:lnTo>
                    <a:pt x="349" y="822"/>
                  </a:lnTo>
                  <a:lnTo>
                    <a:pt x="362" y="810"/>
                  </a:lnTo>
                  <a:lnTo>
                    <a:pt x="374" y="793"/>
                  </a:lnTo>
                  <a:lnTo>
                    <a:pt x="383" y="776"/>
                  </a:lnTo>
                  <a:lnTo>
                    <a:pt x="391" y="755"/>
                  </a:lnTo>
                  <a:lnTo>
                    <a:pt x="404" y="709"/>
                  </a:lnTo>
                  <a:lnTo>
                    <a:pt x="408" y="650"/>
                  </a:lnTo>
                  <a:lnTo>
                    <a:pt x="408" y="633"/>
                  </a:lnTo>
                  <a:lnTo>
                    <a:pt x="408" y="633"/>
                  </a:lnTo>
                  <a:lnTo>
                    <a:pt x="408" y="591"/>
                  </a:lnTo>
                  <a:lnTo>
                    <a:pt x="404" y="558"/>
                  </a:lnTo>
                  <a:lnTo>
                    <a:pt x="395" y="524"/>
                  </a:lnTo>
                  <a:lnTo>
                    <a:pt x="383" y="499"/>
                  </a:lnTo>
                  <a:lnTo>
                    <a:pt x="362" y="470"/>
                  </a:lnTo>
                  <a:lnTo>
                    <a:pt x="336" y="440"/>
                  </a:lnTo>
                  <a:lnTo>
                    <a:pt x="261" y="369"/>
                  </a:lnTo>
                  <a:lnTo>
                    <a:pt x="261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859722-B94A-4660-8EC9-0DE4B587BB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6946900" y="4721225"/>
              <a:ext cx="427037" cy="1344612"/>
            </a:xfrm>
            <a:custGeom>
              <a:avLst/>
              <a:gdLst>
                <a:gd name="T0" fmla="*/ 126 w 269"/>
                <a:gd name="T1" fmla="*/ 92 h 847"/>
                <a:gd name="T2" fmla="*/ 126 w 269"/>
                <a:gd name="T3" fmla="*/ 8 h 847"/>
                <a:gd name="T4" fmla="*/ 0 w 269"/>
                <a:gd name="T5" fmla="*/ 8 h 847"/>
                <a:gd name="T6" fmla="*/ 0 w 269"/>
                <a:gd name="T7" fmla="*/ 847 h 847"/>
                <a:gd name="T8" fmla="*/ 139 w 269"/>
                <a:gd name="T9" fmla="*/ 847 h 847"/>
                <a:gd name="T10" fmla="*/ 139 w 269"/>
                <a:gd name="T11" fmla="*/ 264 h 847"/>
                <a:gd name="T12" fmla="*/ 139 w 269"/>
                <a:gd name="T13" fmla="*/ 264 h 847"/>
                <a:gd name="T14" fmla="*/ 139 w 269"/>
                <a:gd name="T15" fmla="*/ 230 h 847"/>
                <a:gd name="T16" fmla="*/ 147 w 269"/>
                <a:gd name="T17" fmla="*/ 205 h 847"/>
                <a:gd name="T18" fmla="*/ 160 w 269"/>
                <a:gd name="T19" fmla="*/ 184 h 847"/>
                <a:gd name="T20" fmla="*/ 177 w 269"/>
                <a:gd name="T21" fmla="*/ 167 h 847"/>
                <a:gd name="T22" fmla="*/ 177 w 269"/>
                <a:gd name="T23" fmla="*/ 167 h 847"/>
                <a:gd name="T24" fmla="*/ 198 w 269"/>
                <a:gd name="T25" fmla="*/ 159 h 847"/>
                <a:gd name="T26" fmla="*/ 219 w 269"/>
                <a:gd name="T27" fmla="*/ 151 h 847"/>
                <a:gd name="T28" fmla="*/ 244 w 269"/>
                <a:gd name="T29" fmla="*/ 146 h 847"/>
                <a:gd name="T30" fmla="*/ 269 w 269"/>
                <a:gd name="T31" fmla="*/ 146 h 847"/>
                <a:gd name="T32" fmla="*/ 269 w 269"/>
                <a:gd name="T33" fmla="*/ 0 h 847"/>
                <a:gd name="T34" fmla="*/ 269 w 269"/>
                <a:gd name="T35" fmla="*/ 0 h 847"/>
                <a:gd name="T36" fmla="*/ 223 w 269"/>
                <a:gd name="T37" fmla="*/ 4 h 847"/>
                <a:gd name="T38" fmla="*/ 202 w 269"/>
                <a:gd name="T39" fmla="*/ 8 h 847"/>
                <a:gd name="T40" fmla="*/ 185 w 269"/>
                <a:gd name="T41" fmla="*/ 16 h 847"/>
                <a:gd name="T42" fmla="*/ 172 w 269"/>
                <a:gd name="T43" fmla="*/ 29 h 847"/>
                <a:gd name="T44" fmla="*/ 156 w 269"/>
                <a:gd name="T45" fmla="*/ 46 h 847"/>
                <a:gd name="T46" fmla="*/ 143 w 269"/>
                <a:gd name="T47" fmla="*/ 67 h 847"/>
                <a:gd name="T48" fmla="*/ 130 w 269"/>
                <a:gd name="T49" fmla="*/ 92 h 847"/>
                <a:gd name="T50" fmla="*/ 126 w 269"/>
                <a:gd name="T51" fmla="*/ 92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9" h="847">
                  <a:moveTo>
                    <a:pt x="126" y="92"/>
                  </a:moveTo>
                  <a:lnTo>
                    <a:pt x="126" y="8"/>
                  </a:lnTo>
                  <a:lnTo>
                    <a:pt x="0" y="8"/>
                  </a:lnTo>
                  <a:lnTo>
                    <a:pt x="0" y="847"/>
                  </a:lnTo>
                  <a:lnTo>
                    <a:pt x="139" y="847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30"/>
                  </a:lnTo>
                  <a:lnTo>
                    <a:pt x="147" y="205"/>
                  </a:lnTo>
                  <a:lnTo>
                    <a:pt x="160" y="184"/>
                  </a:lnTo>
                  <a:lnTo>
                    <a:pt x="177" y="167"/>
                  </a:lnTo>
                  <a:lnTo>
                    <a:pt x="177" y="167"/>
                  </a:lnTo>
                  <a:lnTo>
                    <a:pt x="198" y="159"/>
                  </a:lnTo>
                  <a:lnTo>
                    <a:pt x="219" y="151"/>
                  </a:lnTo>
                  <a:lnTo>
                    <a:pt x="244" y="146"/>
                  </a:lnTo>
                  <a:lnTo>
                    <a:pt x="269" y="146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23" y="4"/>
                  </a:lnTo>
                  <a:lnTo>
                    <a:pt x="202" y="8"/>
                  </a:lnTo>
                  <a:lnTo>
                    <a:pt x="185" y="16"/>
                  </a:lnTo>
                  <a:lnTo>
                    <a:pt x="172" y="29"/>
                  </a:lnTo>
                  <a:lnTo>
                    <a:pt x="156" y="46"/>
                  </a:lnTo>
                  <a:lnTo>
                    <a:pt x="143" y="67"/>
                  </a:lnTo>
                  <a:lnTo>
                    <a:pt x="130" y="92"/>
                  </a:lnTo>
                  <a:lnTo>
                    <a:pt x="12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9DB19-B25B-4AEF-A056-5DA1228E02E6}"/>
              </a:ext>
            </a:extLst>
          </p:cNvPr>
          <p:cNvSpPr/>
          <p:nvPr/>
        </p:nvSpPr>
        <p:spPr>
          <a:xfrm>
            <a:off x="-6101" y="813672"/>
            <a:ext cx="10368622" cy="8141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558979-090A-4747-A98F-63C7CF42EA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268"/>
            <a:ext cx="6217920" cy="365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14EF2-2AE2-41E8-96D0-FBB1B8EB56CE}"/>
              </a:ext>
            </a:extLst>
          </p:cNvPr>
          <p:cNvSpPr/>
          <p:nvPr/>
        </p:nvSpPr>
        <p:spPr>
          <a:xfrm>
            <a:off x="3229270" y="3612431"/>
            <a:ext cx="6035040" cy="3657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1" name="tagline">
            <a:extLst>
              <a:ext uri="{FF2B5EF4-FFF2-40B4-BE49-F238E27FC236}">
                <a16:creationId xmlns:a16="http://schemas.microsoft.com/office/drawing/2014/main" id="{311B08B7-1A40-475B-AF48-4328DDB8D11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1" y="6335288"/>
            <a:ext cx="1855951" cy="2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Boxes w Callout + L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D937BA7-B757-4A4A-B97C-998C867B2A7A}"/>
              </a:ext>
            </a:extLst>
          </p:cNvPr>
          <p:cNvSpPr/>
          <p:nvPr/>
        </p:nvSpPr>
        <p:spPr>
          <a:xfrm>
            <a:off x="1884218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07991-E0EA-453B-9E2C-F2DE277351F7}"/>
              </a:ext>
            </a:extLst>
          </p:cNvPr>
          <p:cNvSpPr/>
          <p:nvPr/>
        </p:nvSpPr>
        <p:spPr>
          <a:xfrm>
            <a:off x="550066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7CEEB7-9EC3-4205-8F52-3233FF5B2A5D}"/>
              </a:ext>
            </a:extLst>
          </p:cNvPr>
          <p:cNvCxnSpPr>
            <a:cxnSpLocks/>
          </p:cNvCxnSpPr>
          <p:nvPr/>
        </p:nvCxnSpPr>
        <p:spPr>
          <a:xfrm>
            <a:off x="550066" y="3412682"/>
            <a:ext cx="53819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8AAD695-322A-408F-BA56-D26A0447C73B}"/>
              </a:ext>
            </a:extLst>
          </p:cNvPr>
          <p:cNvSpPr/>
          <p:nvPr/>
        </p:nvSpPr>
        <p:spPr>
          <a:xfrm>
            <a:off x="6244284" y="1747778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616608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153937" y="3632926"/>
            <a:ext cx="3508312" cy="646331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6F71C5-E5BB-47F7-82E7-84F6AECDE35E}"/>
              </a:ext>
            </a:extLst>
          </p:cNvPr>
          <p:cNvSpPr/>
          <p:nvPr/>
        </p:nvSpPr>
        <p:spPr>
          <a:xfrm>
            <a:off x="6244284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ED3416-4457-42E1-8255-8647610C353A}"/>
              </a:ext>
            </a:extLst>
          </p:cNvPr>
          <p:cNvSpPr/>
          <p:nvPr/>
        </p:nvSpPr>
        <p:spPr>
          <a:xfrm>
            <a:off x="7591139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440561-2F10-45EB-B03B-DADDCF1BABD2}"/>
              </a:ext>
            </a:extLst>
          </p:cNvPr>
          <p:cNvCxnSpPr>
            <a:cxnSpLocks/>
          </p:cNvCxnSpPr>
          <p:nvPr/>
        </p:nvCxnSpPr>
        <p:spPr>
          <a:xfrm>
            <a:off x="6244284" y="3412682"/>
            <a:ext cx="53819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834392-1CB3-40D0-A13B-711435A0F470}"/>
              </a:ext>
            </a:extLst>
          </p:cNvPr>
          <p:cNvSpPr/>
          <p:nvPr/>
        </p:nvSpPr>
        <p:spPr>
          <a:xfrm>
            <a:off x="7591139" y="1747778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62E9C7-C5A8-42CB-8F63-8E490AF73244}"/>
              </a:ext>
            </a:extLst>
          </p:cNvPr>
          <p:cNvSpPr/>
          <p:nvPr/>
        </p:nvSpPr>
        <p:spPr>
          <a:xfrm>
            <a:off x="550068" y="1750546"/>
            <a:ext cx="1334149" cy="1177227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F918B-7E49-4E9B-8864-05AA7634812C}"/>
              </a:ext>
            </a:extLst>
          </p:cNvPr>
          <p:cNvSpPr/>
          <p:nvPr/>
        </p:nvSpPr>
        <p:spPr>
          <a:xfrm>
            <a:off x="1884218" y="1750546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EE593B-1F7C-4081-86AD-18839F05DEDB}"/>
              </a:ext>
            </a:extLst>
          </p:cNvPr>
          <p:cNvCxnSpPr>
            <a:cxnSpLocks/>
          </p:cNvCxnSpPr>
          <p:nvPr/>
        </p:nvCxnSpPr>
        <p:spPr>
          <a:xfrm>
            <a:off x="550066" y="1750547"/>
            <a:ext cx="53819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1954473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53937" y="1954474"/>
            <a:ext cx="3508311" cy="646323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848154" y="1954474"/>
            <a:ext cx="3508311" cy="646322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5565128-42A4-40D1-9D3A-1B89CB910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400800" y="3616608"/>
            <a:ext cx="1190335" cy="646328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E6DAAE8-CB86-47B9-BE65-74499BC0DA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48154" y="3632926"/>
            <a:ext cx="3508311" cy="630004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27FCAF-0109-438D-ADEA-93F9C6B1F056}"/>
              </a:ext>
            </a:extLst>
          </p:cNvPr>
          <p:cNvCxnSpPr>
            <a:cxnSpLocks/>
          </p:cNvCxnSpPr>
          <p:nvPr/>
        </p:nvCxnSpPr>
        <p:spPr>
          <a:xfrm>
            <a:off x="6244284" y="1750547"/>
            <a:ext cx="53819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400800" y="1938156"/>
            <a:ext cx="1190335" cy="662643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6332C7CB-F678-4FDE-AE38-19664E776F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8320" y="5004978"/>
            <a:ext cx="8595360" cy="95168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1pPr>
            <a:lvl2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2pPr>
            <a:lvl3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3pPr>
            <a:lvl4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4pPr>
            <a:lvl5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6pPr>
            <a:lvl7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7pPr>
            <a:lvl8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8pPr>
            <a:lvl9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9pPr>
          </a:lstStyle>
          <a:p>
            <a:pPr lvl="0"/>
            <a:r>
              <a:t>Click to add callout text</a:t>
            </a:r>
          </a:p>
        </p:txBody>
      </p:sp>
    </p:spTree>
    <p:extLst>
      <p:ext uri="{BB962C8B-B14F-4D97-AF65-F5344CB8AC3E}">
        <p14:creationId xmlns:p14="http://schemas.microsoft.com/office/powerpoint/2010/main" val="42008685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Boxes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D937BA7-B757-4A4A-B97C-998C867B2A7A}"/>
              </a:ext>
            </a:extLst>
          </p:cNvPr>
          <p:cNvSpPr/>
          <p:nvPr/>
        </p:nvSpPr>
        <p:spPr>
          <a:xfrm>
            <a:off x="1884218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07991-E0EA-453B-9E2C-F2DE277351F7}"/>
              </a:ext>
            </a:extLst>
          </p:cNvPr>
          <p:cNvSpPr/>
          <p:nvPr/>
        </p:nvSpPr>
        <p:spPr>
          <a:xfrm>
            <a:off x="550066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AAD695-322A-408F-BA56-D26A0447C73B}"/>
              </a:ext>
            </a:extLst>
          </p:cNvPr>
          <p:cNvSpPr/>
          <p:nvPr/>
        </p:nvSpPr>
        <p:spPr>
          <a:xfrm>
            <a:off x="6244284" y="1747778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616608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153937" y="3632926"/>
            <a:ext cx="3508312" cy="646331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6F71C5-E5BB-47F7-82E7-84F6AECDE35E}"/>
              </a:ext>
            </a:extLst>
          </p:cNvPr>
          <p:cNvSpPr/>
          <p:nvPr/>
        </p:nvSpPr>
        <p:spPr>
          <a:xfrm>
            <a:off x="6244284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ED3416-4457-42E1-8255-8647610C353A}"/>
              </a:ext>
            </a:extLst>
          </p:cNvPr>
          <p:cNvSpPr/>
          <p:nvPr/>
        </p:nvSpPr>
        <p:spPr>
          <a:xfrm>
            <a:off x="7591139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834392-1CB3-40D0-A13B-711435A0F470}"/>
              </a:ext>
            </a:extLst>
          </p:cNvPr>
          <p:cNvSpPr/>
          <p:nvPr/>
        </p:nvSpPr>
        <p:spPr>
          <a:xfrm>
            <a:off x="7591139" y="1747778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62E9C7-C5A8-42CB-8F63-8E490AF73244}"/>
              </a:ext>
            </a:extLst>
          </p:cNvPr>
          <p:cNvSpPr/>
          <p:nvPr/>
        </p:nvSpPr>
        <p:spPr>
          <a:xfrm>
            <a:off x="550068" y="1750546"/>
            <a:ext cx="1334149" cy="1177227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F918B-7E49-4E9B-8864-05AA7634812C}"/>
              </a:ext>
            </a:extLst>
          </p:cNvPr>
          <p:cNvSpPr/>
          <p:nvPr/>
        </p:nvSpPr>
        <p:spPr>
          <a:xfrm>
            <a:off x="1884218" y="1750546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1954473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53937" y="1954474"/>
            <a:ext cx="3508311" cy="646323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848154" y="1954474"/>
            <a:ext cx="3508311" cy="646322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5565128-42A4-40D1-9D3A-1B89CB910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400800" y="3616608"/>
            <a:ext cx="1190335" cy="646328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E6DAAE8-CB86-47B9-BE65-74499BC0DA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48154" y="3632926"/>
            <a:ext cx="3508311" cy="630004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241111-65AB-4DF2-A281-FB62DC684E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8320" y="5004977"/>
            <a:ext cx="8595360" cy="95168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2pPr>
            <a:lvl3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3pPr>
            <a:lvl4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4pPr>
            <a:lvl5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6pPr>
            <a:lvl7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7pPr>
            <a:lvl8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8pPr>
            <a:lvl9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t>Click to add callout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400800" y="1938156"/>
            <a:ext cx="1190335" cy="662643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</p:spTree>
    <p:extLst>
      <p:ext uri="{BB962C8B-B14F-4D97-AF65-F5344CB8AC3E}">
        <p14:creationId xmlns:p14="http://schemas.microsoft.com/office/powerpoint/2010/main" val="9824477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Boxes w Callou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D937BA7-B757-4A4A-B97C-998C867B2A7A}"/>
              </a:ext>
            </a:extLst>
          </p:cNvPr>
          <p:cNvSpPr/>
          <p:nvPr/>
        </p:nvSpPr>
        <p:spPr>
          <a:xfrm>
            <a:off x="1884218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07991-E0EA-453B-9E2C-F2DE277351F7}"/>
              </a:ext>
            </a:extLst>
          </p:cNvPr>
          <p:cNvSpPr/>
          <p:nvPr/>
        </p:nvSpPr>
        <p:spPr>
          <a:xfrm>
            <a:off x="550066" y="3429000"/>
            <a:ext cx="1334149" cy="1179576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AAD695-322A-408F-BA56-D26A0447C73B}"/>
              </a:ext>
            </a:extLst>
          </p:cNvPr>
          <p:cNvSpPr/>
          <p:nvPr/>
        </p:nvSpPr>
        <p:spPr>
          <a:xfrm>
            <a:off x="6244284" y="1747778"/>
            <a:ext cx="1334149" cy="1179576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616608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153937" y="3632926"/>
            <a:ext cx="3508312" cy="646331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6F71C5-E5BB-47F7-82E7-84F6AECDE35E}"/>
              </a:ext>
            </a:extLst>
          </p:cNvPr>
          <p:cNvSpPr/>
          <p:nvPr/>
        </p:nvSpPr>
        <p:spPr>
          <a:xfrm>
            <a:off x="6244284" y="3429000"/>
            <a:ext cx="1334149" cy="1179576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ED3416-4457-42E1-8255-8647610C353A}"/>
              </a:ext>
            </a:extLst>
          </p:cNvPr>
          <p:cNvSpPr/>
          <p:nvPr/>
        </p:nvSpPr>
        <p:spPr>
          <a:xfrm>
            <a:off x="7591139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834392-1CB3-40D0-A13B-711435A0F470}"/>
              </a:ext>
            </a:extLst>
          </p:cNvPr>
          <p:cNvSpPr/>
          <p:nvPr/>
        </p:nvSpPr>
        <p:spPr>
          <a:xfrm>
            <a:off x="7591139" y="1747778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62E9C7-C5A8-42CB-8F63-8E490AF73244}"/>
              </a:ext>
            </a:extLst>
          </p:cNvPr>
          <p:cNvSpPr/>
          <p:nvPr/>
        </p:nvSpPr>
        <p:spPr>
          <a:xfrm>
            <a:off x="550068" y="1750546"/>
            <a:ext cx="1334149" cy="1177227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F918B-7E49-4E9B-8864-05AA7634812C}"/>
              </a:ext>
            </a:extLst>
          </p:cNvPr>
          <p:cNvSpPr/>
          <p:nvPr/>
        </p:nvSpPr>
        <p:spPr>
          <a:xfrm>
            <a:off x="1884218" y="1750546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1954473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53937" y="1954474"/>
            <a:ext cx="3508311" cy="646323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848154" y="1954474"/>
            <a:ext cx="3508311" cy="646322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5565128-42A4-40D1-9D3A-1B89CB910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400800" y="3616608"/>
            <a:ext cx="1190335" cy="646328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E6DAAE8-CB86-47B9-BE65-74499BC0DA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48154" y="3632926"/>
            <a:ext cx="3508311" cy="630004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400800" y="1938156"/>
            <a:ext cx="1190335" cy="662643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6766A322-3571-44C6-A106-556AB456F1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8320" y="5004978"/>
            <a:ext cx="8595360" cy="95168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1pPr>
            <a:lvl2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2pPr>
            <a:lvl3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3pPr>
            <a:lvl4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4pPr>
            <a:lvl5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6pPr>
            <a:lvl7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7pPr>
            <a:lvl8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8pPr>
            <a:lvl9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9pPr>
          </a:lstStyle>
          <a:p>
            <a:pPr lvl="0"/>
            <a:r>
              <a:t>Click to add callout text</a:t>
            </a:r>
          </a:p>
        </p:txBody>
      </p:sp>
    </p:spTree>
    <p:extLst>
      <p:ext uri="{BB962C8B-B14F-4D97-AF65-F5344CB8AC3E}">
        <p14:creationId xmlns:p14="http://schemas.microsoft.com/office/powerpoint/2010/main" val="32957709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Whit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 bwMode="gray">
          <a:xfrm flipV="1">
            <a:off x="1" y="1140744"/>
            <a:ext cx="10596887" cy="410524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 bwMode="gray">
          <a:xfrm flipV="1">
            <a:off x="0" y="1140744"/>
            <a:ext cx="10870467" cy="5069655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V="1">
            <a:off x="1873192" y="1140743"/>
            <a:ext cx="9282752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V="1">
            <a:off x="3788265" y="1140743"/>
            <a:ext cx="7605575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V="1">
            <a:off x="5798495" y="1140743"/>
            <a:ext cx="582134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V="1">
            <a:off x="7939569" y="1140743"/>
            <a:ext cx="388248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V="1">
            <a:off x="9997380" y="1140743"/>
            <a:ext cx="1985256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V="1">
            <a:off x="11893428" y="1140743"/>
            <a:ext cx="226001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8607" y="2644878"/>
            <a:ext cx="4864608" cy="1568241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6423268" y="2644878"/>
            <a:ext cx="4864608" cy="1568241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266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Whit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 bwMode="gray">
          <a:xfrm flipV="1">
            <a:off x="1" y="1140744"/>
            <a:ext cx="10596887" cy="410524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 bwMode="gray">
          <a:xfrm flipV="1">
            <a:off x="0" y="1140744"/>
            <a:ext cx="10870467" cy="5069655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V="1">
            <a:off x="1873192" y="1140743"/>
            <a:ext cx="9282752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V="1">
            <a:off x="3788265" y="1140743"/>
            <a:ext cx="7605575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V="1">
            <a:off x="5798495" y="1140743"/>
            <a:ext cx="582134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V="1">
            <a:off x="7939569" y="1140743"/>
            <a:ext cx="388248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V="1">
            <a:off x="9997380" y="1140743"/>
            <a:ext cx="1985256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V="1">
            <a:off x="11893428" y="1140743"/>
            <a:ext cx="226001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8607" y="2644879"/>
            <a:ext cx="3364992" cy="1578964"/>
          </a:xfrm>
          <a:solidFill>
            <a:srgbClr val="FFFFFF"/>
          </a:solidFill>
          <a:ln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13504" y="2644879"/>
            <a:ext cx="3364992" cy="1578964"/>
          </a:xfrm>
          <a:solidFill>
            <a:srgbClr val="FFFFFF"/>
          </a:solidFill>
          <a:ln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7898401" y="2644879"/>
            <a:ext cx="3364992" cy="1578964"/>
          </a:xfrm>
          <a:solidFill>
            <a:srgbClr val="FFFFFF"/>
          </a:solidFill>
          <a:ln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1943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Whit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 bwMode="gray">
          <a:xfrm flipV="1">
            <a:off x="1" y="1140744"/>
            <a:ext cx="10596887" cy="410524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 bwMode="gray">
          <a:xfrm flipV="1">
            <a:off x="0" y="1140744"/>
            <a:ext cx="10870467" cy="5069655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V="1">
            <a:off x="1873192" y="1140743"/>
            <a:ext cx="9282752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V="1">
            <a:off x="3788265" y="1140743"/>
            <a:ext cx="7605575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V="1">
            <a:off x="5798495" y="1140743"/>
            <a:ext cx="582134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V="1">
            <a:off x="7939569" y="1140743"/>
            <a:ext cx="388248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V="1">
            <a:off x="9997380" y="1140743"/>
            <a:ext cx="1985256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V="1">
            <a:off x="11893428" y="1140743"/>
            <a:ext cx="226001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8607" y="2174240"/>
            <a:ext cx="4864608" cy="1568241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6423268" y="2174240"/>
            <a:ext cx="4864608" cy="1568241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928607" y="3826704"/>
            <a:ext cx="4864608" cy="1609002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6423268" y="3826704"/>
            <a:ext cx="4864608" cy="1609002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19031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Whit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Univers for Fiserv 55" panose="020B0503040202040203" pitchFamily="34" charset="0"/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 bwMode="gray">
          <a:xfrm flipV="1">
            <a:off x="1" y="1140744"/>
            <a:ext cx="10596887" cy="410524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 bwMode="gray">
          <a:xfrm flipV="1">
            <a:off x="0" y="1140744"/>
            <a:ext cx="10870467" cy="5069655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V="1">
            <a:off x="1873192" y="1140743"/>
            <a:ext cx="9282752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V="1">
            <a:off x="3788265" y="1140743"/>
            <a:ext cx="7605575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V="1">
            <a:off x="5798495" y="1140743"/>
            <a:ext cx="582134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V="1">
            <a:off x="7939569" y="1140743"/>
            <a:ext cx="388248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V="1">
            <a:off x="9997380" y="1140743"/>
            <a:ext cx="1985256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V="1">
            <a:off x="11893428" y="1140743"/>
            <a:ext cx="226001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8607" y="217424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13504" y="217424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7898401" y="217424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928607" y="386328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4413504" y="386328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7898401" y="386328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31869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ty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Specialty Layouts</a:t>
            </a:r>
          </a:p>
        </p:txBody>
      </p:sp>
    </p:spTree>
    <p:extLst>
      <p:ext uri="{BB962C8B-B14F-4D97-AF65-F5344CB8AC3E}">
        <p14:creationId xmlns:p14="http://schemas.microsoft.com/office/powerpoint/2010/main" val="16146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"/>
            <a:ext cx="12192000" cy="6324599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151AB0-BFE9-4CC9-8763-6A3B395FE92B}"/>
              </a:ext>
            </a:extLst>
          </p:cNvPr>
          <p:cNvGrpSpPr/>
          <p:nvPr/>
        </p:nvGrpSpPr>
        <p:grpSpPr bwMode="ltGray">
          <a:xfrm>
            <a:off x="321471" y="1531917"/>
            <a:ext cx="934831" cy="737514"/>
            <a:chOff x="3175" y="1360488"/>
            <a:chExt cx="2752724" cy="2171700"/>
          </a:xfrm>
          <a:noFill/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9BD8B369-5DFE-4676-85B7-75F9E099BF3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9BF4D91-5C77-49E3-9891-AE488BF56C1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E159D-E43D-4A77-92D5-D054F50E7395}"/>
              </a:ext>
            </a:extLst>
          </p:cNvPr>
          <p:cNvGrpSpPr/>
          <p:nvPr/>
        </p:nvGrpSpPr>
        <p:grpSpPr bwMode="ltGray">
          <a:xfrm rot="10800000">
            <a:off x="10850859" y="4168569"/>
            <a:ext cx="934831" cy="737514"/>
            <a:chOff x="3175" y="1360488"/>
            <a:chExt cx="2752724" cy="2171700"/>
          </a:xfrm>
          <a:noFill/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95894CC-E572-4FA9-8D5E-CEE68CEB72C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483B27-5F01-4D90-8065-5677FFE840A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C0AAE-DAB1-4C12-989C-DD64CB00E6F1}"/>
              </a:ext>
            </a:extLst>
          </p:cNvPr>
          <p:cNvGrpSpPr/>
          <p:nvPr/>
        </p:nvGrpSpPr>
        <p:grpSpPr>
          <a:xfrm>
            <a:off x="838485" y="725715"/>
            <a:ext cx="10471332" cy="3314717"/>
            <a:chOff x="838484" y="725713"/>
            <a:chExt cx="10471332" cy="33147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0406DF-48BC-4F81-A282-4C89F68C8E73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12DCAC-DD4C-4ABB-95A9-806A94884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6C9631-E79C-4F7C-80A6-4808086D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E3935C-6183-4F33-AC68-B0708E31E944}"/>
              </a:ext>
            </a:extLst>
          </p:cNvPr>
          <p:cNvGrpSpPr/>
          <p:nvPr/>
        </p:nvGrpSpPr>
        <p:grpSpPr>
          <a:xfrm rot="10800000">
            <a:off x="838485" y="2389826"/>
            <a:ext cx="10471332" cy="3314717"/>
            <a:chOff x="838484" y="725713"/>
            <a:chExt cx="10471332" cy="33147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C26C04-D744-4DAE-8CE8-5057116A8205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342BE2-471D-4475-A343-CE2740552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7287C2-244E-4940-B720-60BE0B48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89064" y="2097119"/>
            <a:ext cx="8928894" cy="16919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t>Insert quotation here using 32 pt sentence case. It is not necessary to add quotation marks to the text.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6062" y="3938380"/>
            <a:ext cx="5851896" cy="460375"/>
          </a:xfrm>
        </p:spPr>
        <p:txBody>
          <a:bodyPr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Univers for Fiserv 55" panose="02000503040000020003" pitchFamily="2" charset="0"/>
              <a:buChar char="–"/>
              <a:defRPr sz="2000" b="0" i="0">
                <a:solidFill>
                  <a:srgbClr val="FFFFFF"/>
                </a:solidFill>
              </a:defRPr>
            </a:lvl1pPr>
            <a:lvl2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2pPr>
            <a:lvl3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3pPr>
            <a:lvl4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4pPr>
            <a:lvl5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5pPr>
            <a:lvl6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6pPr>
            <a:lvl7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7pPr>
            <a:lvl8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8pPr>
            <a:lvl9pPr marL="0" indent="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None/>
              <a:defRPr sz="2000"/>
            </a:lvl9pPr>
          </a:lstStyle>
          <a:p>
            <a:pPr lvl="0"/>
            <a:r>
              <a:t>Quotation attribution or source</a:t>
            </a:r>
          </a:p>
        </p:txBody>
      </p:sp>
    </p:spTree>
    <p:extLst>
      <p:ext uri="{BB962C8B-B14F-4D97-AF65-F5344CB8AC3E}">
        <p14:creationId xmlns:p14="http://schemas.microsoft.com/office/powerpoint/2010/main" val="320513250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"/>
            <a:ext cx="12192000" cy="6324599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Univers for Fiserv 55" panose="020B050304020204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151AB0-BFE9-4CC9-8763-6A3B395FE92B}"/>
              </a:ext>
            </a:extLst>
          </p:cNvPr>
          <p:cNvGrpSpPr/>
          <p:nvPr/>
        </p:nvGrpSpPr>
        <p:grpSpPr bwMode="ltGray">
          <a:xfrm>
            <a:off x="321471" y="1531917"/>
            <a:ext cx="934831" cy="737514"/>
            <a:chOff x="3175" y="1360488"/>
            <a:chExt cx="2752724" cy="2171700"/>
          </a:xfrm>
          <a:noFill/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9BD8B369-5DFE-4676-85B7-75F9E099BF3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9BF4D91-5C77-49E3-9891-AE488BF56C1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E159D-E43D-4A77-92D5-D054F50E7395}"/>
              </a:ext>
            </a:extLst>
          </p:cNvPr>
          <p:cNvGrpSpPr/>
          <p:nvPr/>
        </p:nvGrpSpPr>
        <p:grpSpPr bwMode="ltGray">
          <a:xfrm rot="10800000">
            <a:off x="10850859" y="4168569"/>
            <a:ext cx="934831" cy="737514"/>
            <a:chOff x="3175" y="1360488"/>
            <a:chExt cx="2752724" cy="2171700"/>
          </a:xfrm>
          <a:noFill/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95894CC-E572-4FA9-8D5E-CEE68CEB72C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483B27-5F01-4D90-8065-5677FFE840A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Univers for Fiserv 55" panose="020B050304020204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C0AAE-DAB1-4C12-989C-DD64CB00E6F1}"/>
              </a:ext>
            </a:extLst>
          </p:cNvPr>
          <p:cNvGrpSpPr/>
          <p:nvPr/>
        </p:nvGrpSpPr>
        <p:grpSpPr>
          <a:xfrm>
            <a:off x="838485" y="725715"/>
            <a:ext cx="10471332" cy="3314717"/>
            <a:chOff x="838484" y="725713"/>
            <a:chExt cx="10471332" cy="33147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0406DF-48BC-4F81-A282-4C89F68C8E73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12DCAC-DD4C-4ABB-95A9-806A94884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6C9631-E79C-4F7C-80A6-4808086D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E3935C-6183-4F33-AC68-B0708E31E944}"/>
              </a:ext>
            </a:extLst>
          </p:cNvPr>
          <p:cNvGrpSpPr/>
          <p:nvPr/>
        </p:nvGrpSpPr>
        <p:grpSpPr>
          <a:xfrm rot="10800000">
            <a:off x="838485" y="2389826"/>
            <a:ext cx="10471332" cy="3314717"/>
            <a:chOff x="838484" y="725713"/>
            <a:chExt cx="10471332" cy="33147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C26C04-D744-4DAE-8CE8-5057116A8205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342BE2-471D-4475-A343-CE2740552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7287C2-244E-4940-B720-60BE0B48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89064" y="2097119"/>
            <a:ext cx="8928894" cy="16919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t>Insert quotation here using 32 pt sentence case. It is not necessary to add quotation marks to the text.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6062" y="3938380"/>
            <a:ext cx="5851896" cy="460375"/>
          </a:xfrm>
        </p:spPr>
        <p:txBody>
          <a:bodyPr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Univers for Fiserv 55" panose="02000503040000020003" pitchFamily="2" charset="0"/>
              <a:buChar char="–"/>
              <a:defRPr sz="2000" b="0" i="0">
                <a:solidFill>
                  <a:srgbClr val="FFFFFF"/>
                </a:solidFill>
              </a:defRPr>
            </a:lvl1pPr>
            <a:lvl2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2pPr>
            <a:lvl3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3pPr>
            <a:lvl4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4pPr>
            <a:lvl5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5pPr>
            <a:lvl6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6pPr>
            <a:lvl7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7pPr>
            <a:lvl8pPr marL="228600" indent="-22860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Char char="–"/>
              <a:defRPr sz="2000"/>
            </a:lvl8pPr>
            <a:lvl9pPr marL="0" indent="0" algn="r">
              <a:lnSpc>
                <a:spcPct val="100000"/>
              </a:lnSpc>
              <a:spcBef>
                <a:spcPts val="0"/>
              </a:spcBef>
              <a:buFont typeface="Univers for Fiserv 55" panose="02000503040000020003" pitchFamily="2" charset="0"/>
              <a:buNone/>
              <a:defRPr sz="2000"/>
            </a:lvl9pPr>
          </a:lstStyle>
          <a:p>
            <a:pPr lvl="0"/>
            <a:r>
              <a:t>Quotation attribution or source</a:t>
            </a:r>
          </a:p>
        </p:txBody>
      </p:sp>
    </p:spTree>
    <p:extLst>
      <p:ext uri="{BB962C8B-B14F-4D97-AF65-F5344CB8AC3E}">
        <p14:creationId xmlns:p14="http://schemas.microsoft.com/office/powerpoint/2010/main" val="334713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image" Target="../media/image2.svg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46888"/>
            <a:ext cx="11506200" cy="8696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</a:t>
            </a:r>
          </a:p>
          <a:p>
            <a:pPr lvl="6"/>
            <a:r>
              <a:t>Seven</a:t>
            </a:r>
          </a:p>
          <a:p>
            <a:pPr lvl="7"/>
            <a:r>
              <a:t>Eight</a:t>
            </a:r>
          </a:p>
          <a:p>
            <a:pPr lvl="8"/>
            <a:r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83673" y="6973951"/>
            <a:ext cx="642938" cy="28751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66666"/>
                </a:solidFill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6973951"/>
            <a:ext cx="642938" cy="28751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66666"/>
                </a:solidFill>
                <a:latin typeface="+mn-lt"/>
              </a:defRPr>
            </a:lvl1pPr>
          </a:lstStyle>
          <a:p>
            <a:pPr algn="l"/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973951"/>
            <a:ext cx="642938" cy="287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666666"/>
                </a:solidFill>
                <a:latin typeface="Univers for Fiserv 45 Light"/>
              </a:defRPr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8B28E-818E-4AF4-9F95-E8E06C357133}"/>
              </a:ext>
            </a:extLst>
          </p:cNvPr>
          <p:cNvSpPr/>
          <p:nvPr/>
        </p:nvSpPr>
        <p:spPr>
          <a:xfrm>
            <a:off x="8772614" y="6501631"/>
            <a:ext cx="2308645" cy="290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750"/>
              </a:lnSpc>
            </a:pPr>
            <a:r>
              <a:rPr sz="600" b="0" i="0" kern="1200" dirty="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rPr>
              <a:t>FORTUNE</a:t>
            </a:r>
            <a:r>
              <a:rPr sz="600" b="0" i="0" kern="1200" baseline="0" dirty="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sz="600" b="1" i="0" kern="1200" dirty="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rPr>
              <a:t>World's Most Admired Companies</a:t>
            </a:r>
            <a:r>
              <a:rPr sz="600" b="0" i="0" kern="1200" baseline="30000" dirty="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rPr>
              <a:t>®</a:t>
            </a:r>
            <a:r>
              <a:rPr sz="600" b="0" i="0" kern="1200" dirty="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sz="600" b="0" i="0" kern="1200" dirty="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rPr>
            </a:br>
            <a:r>
              <a:rPr sz="600" b="0" i="0" kern="1200" dirty="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rPr>
              <a:t>2014  |  2015  |  2016  |  2017  |  2018  |  2019  |  2020</a:t>
            </a:r>
            <a:r>
              <a:rPr sz="600" b="0" i="0" kern="1200" dirty="0">
                <a:solidFill>
                  <a:srgbClr val="FF66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sz="600" b="0" i="0" kern="1200" dirty="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rPr>
              <a:t> |  </a:t>
            </a:r>
            <a:r>
              <a:rPr sz="600" b="0" i="0" kern="1200" dirty="0">
                <a:solidFill>
                  <a:srgbClr val="FF6600"/>
                </a:solidFill>
                <a:effectLst/>
                <a:latin typeface="+mn-lt"/>
                <a:ea typeface="+mn-ea"/>
                <a:cs typeface="+mn-cs"/>
              </a:rPr>
              <a:t>2021</a:t>
            </a:r>
            <a:r>
              <a:rPr sz="600" b="0" i="0" kern="1200" dirty="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22" name="svg logo">
            <a:extLst>
              <a:ext uri="{FF2B5EF4-FFF2-40B4-BE49-F238E27FC236}">
                <a16:creationId xmlns:a16="http://schemas.microsoft.com/office/drawing/2014/main" id="{C97A5EDC-29C1-4051-8FF9-FD210CB457EE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11100362" y="6420293"/>
            <a:ext cx="640080" cy="321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194EB1-DD59-4FB2-B35C-6508F8326C51}"/>
              </a:ext>
            </a:extLst>
          </p:cNvPr>
          <p:cNvSpPr txBox="1"/>
          <p:nvPr/>
        </p:nvSpPr>
        <p:spPr>
          <a:xfrm>
            <a:off x="1" y="6554024"/>
            <a:ext cx="642938" cy="287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/>
            </a:defPPr>
            <a:lvl1pPr algn="r">
              <a:defRPr sz="800" b="0" i="0">
                <a:solidFill>
                  <a:srgbClr val="666666"/>
                </a:solidFill>
                <a:latin typeface="Univers for Fiserv 45 Light"/>
              </a:defRPr>
            </a:lvl1pPr>
          </a:lstStyle>
          <a:p>
            <a:pPr lvl="0"/>
            <a:fld id="{C10879B5-1C20-42A6-AC6E-8383EEB12890}" type="slidenum">
              <a:rPr/>
              <a:pPr lvl="0"/>
              <a:t>‹#›</a:t>
            </a:fld>
            <a:endParaRPr dirty="0"/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A65CACAE-28C0-459F-96E6-FE8982279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67" y="6629921"/>
            <a:ext cx="2040316" cy="14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5" tIns="32003" rIns="64005" bIns="32003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ct val="10000"/>
              </a:spcAft>
            </a:pPr>
            <a:r>
              <a:rPr sz="600" b="0" i="0" dirty="0">
                <a:solidFill>
                  <a:srgbClr val="666666"/>
                </a:solidFill>
                <a:latin typeface="Univers for Fiserv 45 Light"/>
              </a:rPr>
              <a:t>© 2021 Fiserv, Inc. or its affiliates.   </a:t>
            </a:r>
            <a:r>
              <a:rPr sz="600" b="0" i="0" kern="1200" baseline="0" dirty="0">
                <a:solidFill>
                  <a:srgbClr val="666666"/>
                </a:solidFill>
                <a:effectLst/>
                <a:latin typeface="Univers for Fiserv 45 Light"/>
                <a:ea typeface="Univers for Fiserv 45 Light" charset="0"/>
                <a:cs typeface="Univers for Fiserv 45 Light" charset="0"/>
              </a:rPr>
              <a:t>|</a:t>
            </a:r>
            <a:endParaRPr sz="600" b="0" i="0" dirty="0">
              <a:solidFill>
                <a:srgbClr val="666666"/>
              </a:solidFill>
              <a:latin typeface="Univers for Fiserv 45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08EA-CF9F-4B86-9782-11F4AD7DEF08}"/>
              </a:ext>
            </a:extLst>
          </p:cNvPr>
          <p:cNvSpPr txBox="1"/>
          <p:nvPr/>
        </p:nvSpPr>
        <p:spPr>
          <a:xfrm>
            <a:off x="1912284" y="6613418"/>
            <a:ext cx="18539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0" kern="1200" baseline="0" dirty="0">
                <a:solidFill>
                  <a:srgbClr val="666666"/>
                </a:solidFill>
                <a:effectLst/>
                <a:latin typeface="Univers for Fiserv 45 Light"/>
                <a:ea typeface="Univers for Fiserv 45 Light" charset="0"/>
                <a:cs typeface="Univers for Fiserv 45 Light" charset="0"/>
              </a:rPr>
              <a:t>FISERV CONFIDENTIAL</a:t>
            </a:r>
            <a:endParaRPr sz="600" b="0" i="0" baseline="0" dirty="0">
              <a:solidFill>
                <a:srgbClr val="666666"/>
              </a:solidFill>
              <a:latin typeface="Univers for Fiserv 45 Light"/>
              <a:ea typeface="Univers for Fiserv 45 Light" charset="0"/>
              <a:cs typeface="Univers for Fiserv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2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881" r:id="rId3"/>
    <p:sldLayoutId id="2147483902" r:id="rId4"/>
    <p:sldLayoutId id="2147483907" r:id="rId5"/>
    <p:sldLayoutId id="2147483904" r:id="rId6"/>
    <p:sldLayoutId id="2147483896" r:id="rId7"/>
    <p:sldLayoutId id="2147483901" r:id="rId8"/>
    <p:sldLayoutId id="2147483894" r:id="rId9"/>
    <p:sldLayoutId id="2147483903" r:id="rId10"/>
    <p:sldLayoutId id="2147483905" r:id="rId11"/>
    <p:sldLayoutId id="2147483900" r:id="rId12"/>
    <p:sldLayoutId id="2147483906" r:id="rId13"/>
    <p:sldLayoutId id="2147483895" r:id="rId14"/>
    <p:sldLayoutId id="2147483899" r:id="rId15"/>
    <p:sldLayoutId id="2147483681" r:id="rId16"/>
    <p:sldLayoutId id="2147483789" r:id="rId17"/>
    <p:sldLayoutId id="2147483683" r:id="rId18"/>
    <p:sldLayoutId id="2147483790" r:id="rId19"/>
    <p:sldLayoutId id="2147483685" r:id="rId20"/>
    <p:sldLayoutId id="2147483791" r:id="rId21"/>
    <p:sldLayoutId id="2147483687" r:id="rId22"/>
    <p:sldLayoutId id="2147483792" r:id="rId23"/>
    <p:sldLayoutId id="2147483882" r:id="rId24"/>
    <p:sldLayoutId id="2147483680" r:id="rId25"/>
    <p:sldLayoutId id="2147483760" r:id="rId26"/>
    <p:sldLayoutId id="2147483662" r:id="rId27"/>
    <p:sldLayoutId id="2147483691" r:id="rId28"/>
    <p:sldLayoutId id="2147483666" r:id="rId29"/>
    <p:sldLayoutId id="2147483667" r:id="rId30"/>
    <p:sldLayoutId id="2147483664" r:id="rId31"/>
    <p:sldLayoutId id="2147483692" r:id="rId32"/>
    <p:sldLayoutId id="2147483793" r:id="rId33"/>
    <p:sldLayoutId id="2147483816" r:id="rId34"/>
    <p:sldLayoutId id="2147483794" r:id="rId35"/>
    <p:sldLayoutId id="2147483814" r:id="rId36"/>
    <p:sldLayoutId id="2147483703" r:id="rId37"/>
    <p:sldLayoutId id="2147483751" r:id="rId38"/>
    <p:sldLayoutId id="2147483750" r:id="rId39"/>
    <p:sldLayoutId id="2147483883" r:id="rId40"/>
    <p:sldLayoutId id="2147483820" r:id="rId41"/>
    <p:sldLayoutId id="2147483819" r:id="rId42"/>
    <p:sldLayoutId id="2147483817" r:id="rId43"/>
    <p:sldLayoutId id="2147483846" r:id="rId44"/>
    <p:sldLayoutId id="2147483858" r:id="rId45"/>
    <p:sldLayoutId id="2147483859" r:id="rId46"/>
    <p:sldLayoutId id="2147483847" r:id="rId47"/>
    <p:sldLayoutId id="2147483848" r:id="rId48"/>
    <p:sldLayoutId id="2147483849" r:id="rId49"/>
    <p:sldLayoutId id="2147483850" r:id="rId50"/>
    <p:sldLayoutId id="2147483851" r:id="rId51"/>
    <p:sldLayoutId id="2147483852" r:id="rId52"/>
    <p:sldLayoutId id="2147483853" r:id="rId53"/>
    <p:sldLayoutId id="2147483860" r:id="rId54"/>
    <p:sldLayoutId id="2147483700" r:id="rId55"/>
    <p:sldLayoutId id="2147483798" r:id="rId56"/>
    <p:sldLayoutId id="2147483884" r:id="rId57"/>
    <p:sldLayoutId id="2147483756" r:id="rId58"/>
    <p:sldLayoutId id="2147483758" r:id="rId59"/>
    <p:sldLayoutId id="2147483759" r:id="rId60"/>
    <p:sldLayoutId id="2147483754" r:id="rId61"/>
    <p:sldLayoutId id="2147483796" r:id="rId62"/>
    <p:sldLayoutId id="2147483797" r:id="rId63"/>
    <p:sldLayoutId id="2147483885" r:id="rId64"/>
    <p:sldLayoutId id="2147483708" r:id="rId65"/>
    <p:sldLayoutId id="2147483707" r:id="rId66"/>
    <p:sldLayoutId id="2147483726" r:id="rId67"/>
    <p:sldLayoutId id="2147483805" r:id="rId68"/>
    <p:sldLayoutId id="2147483806" r:id="rId69"/>
    <p:sldLayoutId id="2147483861" r:id="rId70"/>
    <p:sldLayoutId id="2147483862" r:id="rId71"/>
    <p:sldLayoutId id="2147483863" r:id="rId72"/>
    <p:sldLayoutId id="2147483864" r:id="rId73"/>
    <p:sldLayoutId id="2147483865" r:id="rId74"/>
    <p:sldLayoutId id="2147483866" r:id="rId75"/>
    <p:sldLayoutId id="2147483716" r:id="rId76"/>
    <p:sldLayoutId id="2147483821" r:id="rId77"/>
    <p:sldLayoutId id="2147483822" r:id="rId78"/>
    <p:sldLayoutId id="2147483823" r:id="rId79"/>
    <p:sldLayoutId id="2147483719" r:id="rId80"/>
    <p:sldLayoutId id="2147483867" r:id="rId81"/>
    <p:sldLayoutId id="2147483720" r:id="rId82"/>
    <p:sldLayoutId id="2147483721" r:id="rId83"/>
    <p:sldLayoutId id="2147483727" r:id="rId84"/>
    <p:sldLayoutId id="2147483873" r:id="rId85"/>
    <p:sldLayoutId id="2147483874" r:id="rId86"/>
    <p:sldLayoutId id="2147483872" r:id="rId87"/>
    <p:sldLayoutId id="2147483868" r:id="rId88"/>
    <p:sldLayoutId id="2147483829" r:id="rId89"/>
    <p:sldLayoutId id="2147483869" r:id="rId90"/>
    <p:sldLayoutId id="2147483870" r:id="rId91"/>
    <p:sldLayoutId id="2147483871" r:id="rId92"/>
    <p:sldLayoutId id="2147483800" r:id="rId93"/>
    <p:sldLayoutId id="2147483801" r:id="rId94"/>
    <p:sldLayoutId id="2147483802" r:id="rId95"/>
    <p:sldLayoutId id="2147483803" r:id="rId96"/>
    <p:sldLayoutId id="2147483886" r:id="rId97"/>
    <p:sldLayoutId id="2147483729" r:id="rId98"/>
    <p:sldLayoutId id="2147483839" r:id="rId99"/>
    <p:sldLayoutId id="2147483838" r:id="rId100"/>
    <p:sldLayoutId id="2147483840" r:id="rId101"/>
    <p:sldLayoutId id="2147483715" r:id="rId102"/>
    <p:sldLayoutId id="2147483730" r:id="rId103"/>
    <p:sldLayoutId id="2147483799" r:id="rId104"/>
    <p:sldLayoutId id="2147483804" r:id="rId105"/>
    <p:sldLayoutId id="2147483808" r:id="rId106"/>
    <p:sldLayoutId id="2147483809" r:id="rId107"/>
    <p:sldLayoutId id="2147483835" r:id="rId108"/>
    <p:sldLayoutId id="2147483836" r:id="rId109"/>
    <p:sldLayoutId id="2147483837" r:id="rId110"/>
    <p:sldLayoutId id="2147483810" r:id="rId111"/>
    <p:sldLayoutId id="2147483824" r:id="rId112"/>
    <p:sldLayoutId id="2147483825" r:id="rId113"/>
    <p:sldLayoutId id="2147483826" r:id="rId114"/>
    <p:sldLayoutId id="2147483811" r:id="rId115"/>
    <p:sldLayoutId id="2147483812" r:id="rId116"/>
    <p:sldLayoutId id="2147483748" r:id="rId117"/>
    <p:sldLayoutId id="2147483693" r:id="rId118"/>
    <p:sldLayoutId id="2147483731" r:id="rId119"/>
    <p:sldLayoutId id="2147483887" r:id="rId120"/>
    <p:sldLayoutId id="2147483841" r:id="rId121"/>
    <p:sldLayoutId id="2147483843" r:id="rId122"/>
    <p:sldLayoutId id="2147483842" r:id="rId123"/>
    <p:sldLayoutId id="2147483876" r:id="rId124"/>
    <p:sldLayoutId id="2147483875" r:id="rId125"/>
    <p:sldLayoutId id="2147483844" r:id="rId126"/>
    <p:sldLayoutId id="2147483878" r:id="rId127"/>
    <p:sldLayoutId id="2147483689" r:id="rId128"/>
    <p:sldLayoutId id="2147483690" r:id="rId129"/>
    <p:sldLayoutId id="2147483670" r:id="rId130"/>
    <p:sldLayoutId id="2147483671" r:id="rId13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214884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8892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464">
          <p15:clr>
            <a:srgbClr val="A4A3A4"/>
          </p15:clr>
        </p15:guide>
        <p15:guide id="4" pos="216">
          <p15:clr>
            <a:srgbClr val="A4A3A4"/>
          </p15:clr>
        </p15:guide>
        <p15:guide id="5" pos="384">
          <p15:clr>
            <a:srgbClr val="A4A3A4"/>
          </p15:clr>
        </p15:guide>
        <p15:guide id="6" orient="horz" pos="3864">
          <p15:clr>
            <a:srgbClr val="A4A3A4"/>
          </p15:clr>
        </p15:guide>
        <p15:guide id="7" orient="horz" pos="960">
          <p15:clr>
            <a:srgbClr val="A4A3A4"/>
          </p15:clr>
        </p15:guide>
        <p15:guide id="8" pos="7296">
          <p15:clr>
            <a:srgbClr val="A4A3A4"/>
          </p15:clr>
        </p15:guide>
        <p15:guide id="9" pos="288">
          <p15:clr>
            <a:srgbClr val="A4A3A4"/>
          </p15:clr>
        </p15:guide>
        <p15:guide id="10" pos="7392">
          <p15:clr>
            <a:srgbClr val="A4A3A4"/>
          </p15:clr>
        </p15:guide>
        <p15:guide id="11" orient="horz" pos="708">
          <p15:clr>
            <a:srgbClr val="5ACBF0"/>
          </p15:clr>
        </p15:guide>
        <p15:guide id="12" orient="horz" pos="398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pulai/asyncio_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bl7XjFYsN4" TargetMode="External"/><Relationship Id="rId7" Type="http://schemas.openxmlformats.org/officeDocument/2006/relationships/hyperlink" Target="https://github.com/tomaspulai/asyncio_worksho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levelup.gitconnected.com/asyncio-patterns-in-python-4d6760c6f145" TargetMode="External"/><Relationship Id="rId5" Type="http://schemas.openxmlformats.org/officeDocument/2006/relationships/hyperlink" Target="https://realpython.com/async-io-python/" TargetMode="External"/><Relationship Id="rId4" Type="http://schemas.openxmlformats.org/officeDocument/2006/relationships/hyperlink" Target="https://docs.python.org/3/library/asyncio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github.com/tomaspulai/asyncio_worksh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github.com/tomaspulai/asyncio_workshop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5" Type="http://schemas.openxmlformats.org/officeDocument/2006/relationships/hyperlink" Target="https://github.com/tomaspulai/asyncio_workshop" TargetMode="Externa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github.com/tomaspulai/asyncio_worksho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pulai/asyncio_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hyperlink" Target="https://github.com/tomaspulai/asyncio_workshop" TargetMode="Externa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pulai/asyncio_worksh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github.com/tomaspulai/asyncio_worksh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B3C2-A994-4728-9C01-888B2B3CD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468" y="1620570"/>
            <a:ext cx="6526982" cy="1808430"/>
          </a:xfrm>
        </p:spPr>
        <p:txBody>
          <a:bodyPr/>
          <a:lstStyle/>
          <a:p>
            <a:r>
              <a:rPr lang="en-IN" sz="4000" dirty="0" err="1">
                <a:latin typeface="EucrosiaUPC" panose="020B0502040204020203" pitchFamily="18" charset="-34"/>
                <a:cs typeface="EucrosiaUPC" panose="020B0502040204020203" pitchFamily="18" charset="-34"/>
              </a:rPr>
              <a:t>AsyncSocket</a:t>
            </a:r>
            <a:r>
              <a:rPr lang="en-IN" sz="4000" dirty="0">
                <a:latin typeface="EucrosiaUPC" panose="020B0502040204020203" pitchFamily="18" charset="-34"/>
                <a:cs typeface="EucrosiaUPC" panose="020B0502040204020203" pitchFamily="18" charset="-34"/>
              </a:rPr>
              <a:t> Mastery in Python</a:t>
            </a:r>
            <a:br>
              <a:rPr lang="en-IN" sz="4000" dirty="0">
                <a:latin typeface="EucrosiaUPC" panose="020B0502040204020203" pitchFamily="18" charset="-34"/>
                <a:cs typeface="EucrosiaUPC" panose="020B0502040204020203" pitchFamily="18" charset="-34"/>
              </a:rPr>
            </a:b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20175" y="5181600"/>
            <a:ext cx="2857972" cy="1110558"/>
          </a:xfrm>
        </p:spPr>
        <p:txBody>
          <a:bodyPr/>
          <a:lstStyle/>
          <a:p>
            <a:pPr algn="just"/>
            <a:r>
              <a:rPr lang="en-GB" sz="1800" dirty="0" err="1">
                <a:latin typeface="Abadi" panose="020B0604020104020204" pitchFamily="34" charset="0"/>
              </a:rPr>
              <a:t>PyconSK</a:t>
            </a:r>
            <a:r>
              <a:rPr lang="en-GB" sz="1800" dirty="0">
                <a:latin typeface="Abadi" panose="020B0604020104020204" pitchFamily="34" charset="0"/>
              </a:rPr>
              <a:t> 2024</a:t>
            </a:r>
          </a:p>
          <a:p>
            <a:pPr algn="just"/>
            <a:r>
              <a:rPr lang="en-GB" sz="1800" dirty="0">
                <a:latin typeface="Abadi" panose="020B0604020104020204" pitchFamily="34" charset="0"/>
              </a:rPr>
              <a:t>Tom</a:t>
            </a:r>
            <a:r>
              <a:rPr lang="sk-SK" sz="1800" dirty="0">
                <a:latin typeface="Abadi" panose="020B0604020104020204" pitchFamily="34" charset="0"/>
              </a:rPr>
              <a:t>áš Pulai</a:t>
            </a:r>
          </a:p>
          <a:p>
            <a:pPr algn="just"/>
            <a:r>
              <a:rPr lang="en-US" sz="1800" dirty="0">
                <a:latin typeface="Abadi" panose="020B0604020104020204" pitchFamily="34" charset="0"/>
              </a:rPr>
              <a:t>t</a:t>
            </a:r>
            <a:r>
              <a:rPr lang="sk-SK" sz="1800" dirty="0">
                <a:latin typeface="Abadi" panose="020B0604020104020204" pitchFamily="34" charset="0"/>
              </a:rPr>
              <a:t>omas.pulai</a:t>
            </a:r>
            <a:r>
              <a:rPr lang="en-US" sz="1800" dirty="0">
                <a:latin typeface="Abadi" panose="020B0604020104020204" pitchFamily="34" charset="0"/>
              </a:rPr>
              <a:t>@gmail.com</a:t>
            </a:r>
            <a:endParaRPr lang="en-GB" sz="1800" dirty="0"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B0062-D6E7-D54F-A6B5-F83220E289E6}"/>
              </a:ext>
            </a:extLst>
          </p:cNvPr>
          <p:cNvSpPr txBox="1"/>
          <p:nvPr/>
        </p:nvSpPr>
        <p:spPr>
          <a:xfrm>
            <a:off x="99589" y="82034"/>
            <a:ext cx="6102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7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FF7A-86E0-9EAC-14E6-A316A814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Kde</a:t>
            </a:r>
            <a:r>
              <a:rPr lang="en-US" dirty="0"/>
              <a:t> </a:t>
            </a:r>
            <a:r>
              <a:rPr lang="sk-SK" dirty="0"/>
              <a:t>ďalej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C9A8-11BA-38BB-A9A9-49DF69437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3"/>
              </a:rPr>
              <a:t>import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3"/>
              </a:rPr>
              <a:t>asyncio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3"/>
              </a:rPr>
              <a:t>: Learn Python's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3"/>
              </a:rPr>
              <a:t>AsyncIO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3"/>
              </a:rPr>
              <a:t> #1 - The Async Ecosystem</a:t>
            </a:r>
            <a:endParaRPr lang="sk-SK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r>
              <a:rPr lang="en-US" dirty="0">
                <a:hlinkClick r:id="rId4"/>
              </a:rPr>
              <a:t>https://docs.python.org/3/library/asyncio.html</a:t>
            </a:r>
            <a:endParaRPr lang="sk-SK" dirty="0"/>
          </a:p>
          <a:p>
            <a:r>
              <a:rPr lang="en-US" dirty="0">
                <a:hlinkClick r:id="rId5"/>
              </a:rPr>
              <a:t>https://realpython.com/async-io-python/</a:t>
            </a:r>
            <a:endParaRPr lang="sk-SK" dirty="0"/>
          </a:p>
          <a:p>
            <a:r>
              <a:rPr lang="en-US" dirty="0">
                <a:hlinkClick r:id="rId6"/>
              </a:rPr>
              <a:t>https://levelup.gitconnected.com/asyncio-patterns-in-python-4d6760c6f145</a:t>
            </a:r>
            <a:endParaRPr lang="sk-SK" dirty="0"/>
          </a:p>
          <a:p>
            <a:endParaRPr lang="sk-SK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925A-3199-44DA-7C92-E3A0F5A3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979F5-2F5F-ECDF-E22B-42A60ED5157B}"/>
              </a:ext>
            </a:extLst>
          </p:cNvPr>
          <p:cNvSpPr txBox="1"/>
          <p:nvPr/>
        </p:nvSpPr>
        <p:spPr>
          <a:xfrm>
            <a:off x="7331044" y="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7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0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Paralelizmus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, multitasking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b="1" i="0" dirty="0">
                <a:solidFill>
                  <a:srgbClr val="0D0D0D"/>
                </a:solidFill>
                <a:effectLst/>
                <a:latin typeface="Söhne"/>
              </a:rPr>
              <a:t>m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ultiprocessing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je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vhodné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pre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výpočtovo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náročné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úlohy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ktoré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môžu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byť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ľahko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rozdelené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menších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častí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vykonávané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paralelne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multithreading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používaný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hlavne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pre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paralelné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spracovanie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sk-SK" b="0" i="0" dirty="0">
                <a:solidFill>
                  <a:srgbClr val="0D0D0D"/>
                </a:solidFill>
                <a:effectLst/>
                <a:latin typeface="Söhne"/>
              </a:rPr>
              <a:t>IO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operácií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alebo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v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situáciách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keď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je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vlákno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zablokované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čakan</a:t>
            </a:r>
            <a:r>
              <a:rPr lang="sk-SK" b="0" i="0" dirty="0">
                <a:solidFill>
                  <a:srgbClr val="0D0D0D"/>
                </a:solidFill>
                <a:effectLst/>
                <a:latin typeface="Söhne"/>
              </a:rPr>
              <a:t>ím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vstup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US" b="1" dirty="0"/>
              <a:t>multitasking</a:t>
            </a:r>
            <a:r>
              <a:rPr lang="en-US" dirty="0"/>
              <a:t> - </a:t>
            </a:r>
            <a:r>
              <a:rPr lang="en-US" dirty="0" err="1"/>
              <a:t>kooperatívny</a:t>
            </a:r>
            <a:r>
              <a:rPr lang="en-US" dirty="0"/>
              <a:t> vs.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preemptívny</a:t>
            </a:r>
            <a:endParaRPr lang="en-GB" dirty="0"/>
          </a:p>
        </p:txBody>
      </p:sp>
      <p:pic>
        <p:nvPicPr>
          <p:cNvPr id="3" name="Picture 2" descr="Multi-Threading and MultiProcessing in Python | by Renu Khandelwal | Level  Up Coding">
            <a:extLst>
              <a:ext uri="{FF2B5EF4-FFF2-40B4-BE49-F238E27FC236}">
                <a16:creationId xmlns:a16="http://schemas.microsoft.com/office/drawing/2014/main" id="{834E696C-4EA3-6065-C02D-A82A73238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50" y="3238310"/>
            <a:ext cx="5943600" cy="27927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D6302-4D09-D0B4-A556-73204B3CFFB4}"/>
              </a:ext>
            </a:extLst>
          </p:cNvPr>
          <p:cNvSpPr txBox="1"/>
          <p:nvPr/>
        </p:nvSpPr>
        <p:spPr>
          <a:xfrm>
            <a:off x="7376312" y="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BEC-EFD7-1CDF-7AF5-00E52FDA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60A6-A336-713E-1BF1-1E86EE9D1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eventloop">
            <a:extLst>
              <a:ext uri="{FF2B5EF4-FFF2-40B4-BE49-F238E27FC236}">
                <a16:creationId xmlns:a16="http://schemas.microsoft.com/office/drawing/2014/main" id="{66559A94-FBA0-EE52-3EAA-885233175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140751"/>
            <a:ext cx="6035490" cy="20348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C5AA5-5B33-9124-E199-CCAAAD0CAA54}"/>
              </a:ext>
            </a:extLst>
          </p:cNvPr>
          <p:cNvSpPr txBox="1"/>
          <p:nvPr/>
        </p:nvSpPr>
        <p:spPr>
          <a:xfrm>
            <a:off x="201062" y="1345871"/>
            <a:ext cx="117676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 dirty="0"/>
              <a:t>event loop - </a:t>
            </a:r>
            <a:r>
              <a:rPr lang="sk-SK" dirty="0"/>
              <a:t>riadi spúšťanie asynchrónnych operácií </a:t>
            </a:r>
            <a:r>
              <a:rPr lang="en-US" dirty="0"/>
              <a:t>(</a:t>
            </a:r>
            <a:r>
              <a:rPr lang="en-US" dirty="0" err="1"/>
              <a:t>pripraven</a:t>
            </a:r>
            <a:r>
              <a:rPr lang="sk-SK" dirty="0"/>
              <a:t>ých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vykonanie</a:t>
            </a:r>
            <a:r>
              <a:rPr lang="en-US" dirty="0"/>
              <a:t>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b="1" dirty="0"/>
              <a:t>a</a:t>
            </a:r>
            <a:r>
              <a:rPr lang="en-US" sz="1800" b="1" dirty="0"/>
              <a:t>sync</a:t>
            </a:r>
            <a:r>
              <a:rPr lang="sk-SK" sz="1800" b="1" dirty="0"/>
              <a:t>io</a:t>
            </a:r>
            <a:r>
              <a:rPr lang="en-US" sz="1800" b="1" dirty="0"/>
              <a:t> coroutine (</a:t>
            </a:r>
            <a:r>
              <a:rPr lang="en-US" sz="1800" b="1" dirty="0" err="1"/>
              <a:t>asynchr</a:t>
            </a:r>
            <a:r>
              <a:rPr lang="sk-SK" sz="1800" b="1" dirty="0"/>
              <a:t>ó</a:t>
            </a:r>
            <a:r>
              <a:rPr lang="en-US" sz="1800" b="1" dirty="0" err="1"/>
              <a:t>na</a:t>
            </a:r>
            <a:r>
              <a:rPr lang="en-US" sz="1800" b="1" dirty="0"/>
              <a:t> </a:t>
            </a:r>
            <a:r>
              <a:rPr lang="en-US" sz="1800" b="1" dirty="0" err="1"/>
              <a:t>funkcia</a:t>
            </a:r>
            <a:r>
              <a:rPr lang="en-US" sz="1800" b="1" dirty="0"/>
              <a:t>)</a:t>
            </a:r>
            <a:r>
              <a:rPr lang="en-US" sz="1800" dirty="0"/>
              <a:t> - </a:t>
            </a:r>
            <a:r>
              <a:rPr lang="en-US" sz="1800" dirty="0" err="1"/>
              <a:t>funkcia</a:t>
            </a:r>
            <a:r>
              <a:rPr lang="en-US" dirty="0"/>
              <a:t>, </a:t>
            </a:r>
            <a:r>
              <a:rPr lang="en-US" sz="1800" dirty="0" err="1"/>
              <a:t>ktor</a:t>
            </a:r>
            <a:r>
              <a:rPr lang="sk-SK" dirty="0"/>
              <a:t>á</a:t>
            </a:r>
            <a:r>
              <a:rPr lang="en-US" sz="1800" dirty="0"/>
              <a:t> </a:t>
            </a:r>
            <a:r>
              <a:rPr lang="en-US" sz="1800" dirty="0" err="1"/>
              <a:t>čak</a:t>
            </a:r>
            <a:r>
              <a:rPr lang="sk-SK" sz="1800" dirty="0"/>
              <a:t>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výsledok</a:t>
            </a:r>
            <a:r>
              <a:rPr lang="en-US" sz="1800" dirty="0"/>
              <a:t> I/O a</a:t>
            </a:r>
            <a:r>
              <a:rPr lang="sk-SK" sz="1800" dirty="0"/>
              <a:t> pritom </a:t>
            </a:r>
            <a:r>
              <a:rPr lang="en-US" sz="1800" dirty="0" err="1"/>
              <a:t>neblokuj</a:t>
            </a:r>
            <a:r>
              <a:rPr lang="sk-SK" sz="1800" dirty="0"/>
              <a:t>e </a:t>
            </a:r>
            <a:r>
              <a:rPr lang="en-US" sz="1800" dirty="0" err="1"/>
              <a:t>hlavný</a:t>
            </a:r>
            <a:r>
              <a:rPr lang="en-US" sz="1800" dirty="0"/>
              <a:t> </a:t>
            </a:r>
            <a:r>
              <a:rPr lang="en-US" sz="1800" dirty="0" err="1"/>
              <a:t>tok</a:t>
            </a:r>
            <a:r>
              <a:rPr lang="en-US" sz="1800" dirty="0"/>
              <a:t> </a:t>
            </a:r>
            <a:r>
              <a:rPr lang="en-US" sz="1800" dirty="0" err="1"/>
              <a:t>programu</a:t>
            </a:r>
            <a:r>
              <a:rPr lang="en-US" sz="1800" dirty="0"/>
              <a:t>. </a:t>
            </a:r>
            <a:r>
              <a:rPr lang="en-US" sz="1800" dirty="0" err="1"/>
              <a:t>Definované</a:t>
            </a:r>
            <a:r>
              <a:rPr lang="en-US" sz="1800" dirty="0"/>
              <a:t> s</a:t>
            </a:r>
            <a:r>
              <a:rPr lang="sk-SK" sz="1800" dirty="0"/>
              <a:t>ú </a:t>
            </a:r>
            <a:r>
              <a:rPr lang="en-US" sz="1800" dirty="0" err="1"/>
              <a:t>pomocou</a:t>
            </a:r>
            <a:r>
              <a:rPr lang="en-US" sz="1800" dirty="0"/>
              <a:t> </a:t>
            </a:r>
            <a:r>
              <a:rPr lang="en-US" sz="1800" dirty="0" err="1"/>
              <a:t>kľúčového</a:t>
            </a:r>
            <a:r>
              <a:rPr lang="en-US" sz="1800" dirty="0"/>
              <a:t> </a:t>
            </a:r>
            <a:r>
              <a:rPr lang="en-US" sz="1800" dirty="0" err="1"/>
              <a:t>slova</a:t>
            </a:r>
            <a:r>
              <a:rPr lang="en-US" sz="1800" dirty="0"/>
              <a:t> </a:t>
            </a:r>
            <a:r>
              <a:rPr lang="en-US" sz="1800" i="1" dirty="0"/>
              <a:t>async def</a:t>
            </a:r>
            <a:endParaRPr lang="sk-SK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b="1" i="1" dirty="0"/>
              <a:t>a</a:t>
            </a:r>
            <a:r>
              <a:rPr lang="en-US" sz="1800" b="1" i="1" dirty="0"/>
              <a:t>wait</a:t>
            </a:r>
            <a:r>
              <a:rPr lang="sk-SK" sz="1800" b="1" i="1" dirty="0"/>
              <a:t> - </a:t>
            </a:r>
            <a:r>
              <a:rPr lang="en-US" sz="1800" dirty="0"/>
              <a:t> </a:t>
            </a:r>
            <a:r>
              <a:rPr lang="en-US" sz="1800" dirty="0" err="1"/>
              <a:t>označuje</a:t>
            </a:r>
            <a:r>
              <a:rPr lang="en-US" sz="1800" dirty="0"/>
              <a:t> </a:t>
            </a:r>
            <a:r>
              <a:rPr lang="en-US" sz="1800" dirty="0" err="1"/>
              <a:t>miesto</a:t>
            </a:r>
            <a:r>
              <a:rPr lang="en-US" sz="1800" dirty="0"/>
              <a:t>, </a:t>
            </a:r>
            <a:r>
              <a:rPr lang="en-US" sz="1800" dirty="0" err="1"/>
              <a:t>kde</a:t>
            </a:r>
            <a:r>
              <a:rPr lang="en-US" sz="1800" dirty="0"/>
              <a:t> je </a:t>
            </a:r>
            <a:r>
              <a:rPr lang="sk-SK" sz="1800" dirty="0"/>
              <a:t>asynchroná funkcia </a:t>
            </a:r>
            <a:r>
              <a:rPr lang="en-US" sz="1800" dirty="0" err="1"/>
              <a:t>prerušen</a:t>
            </a:r>
            <a:r>
              <a:rPr lang="sk-SK" sz="1800" dirty="0"/>
              <a:t>á</a:t>
            </a:r>
            <a:r>
              <a:rPr lang="en-US" sz="1800" dirty="0"/>
              <a:t> (</a:t>
            </a:r>
            <a:r>
              <a:rPr lang="en-US" sz="1800" dirty="0" err="1"/>
              <a:t>čaká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dokončenie</a:t>
            </a:r>
            <a:r>
              <a:rPr lang="en-US" sz="1800" dirty="0"/>
              <a:t> </a:t>
            </a:r>
            <a:r>
              <a:rPr lang="en-US" sz="1800" dirty="0" err="1"/>
              <a:t>asynchrónnej</a:t>
            </a:r>
            <a:r>
              <a:rPr lang="en-US" sz="1800" dirty="0"/>
              <a:t> </a:t>
            </a:r>
            <a:r>
              <a:rPr lang="en-US" sz="1800" dirty="0" err="1"/>
              <a:t>operácie</a:t>
            </a:r>
            <a:r>
              <a:rPr lang="en-US" sz="1800" dirty="0"/>
              <a:t>).</a:t>
            </a:r>
            <a:r>
              <a:rPr lang="sk-SK" sz="1800" dirty="0"/>
              <a:t> </a:t>
            </a:r>
            <a:r>
              <a:rPr lang="en-US" sz="1800" dirty="0" err="1"/>
              <a:t>Kontrolu</a:t>
            </a:r>
            <a:r>
              <a:rPr lang="en-US" sz="1800" dirty="0"/>
              <a:t> n</a:t>
            </a:r>
            <a:r>
              <a:rPr lang="sk-SK" sz="1800" dirty="0"/>
              <a:t>a</a:t>
            </a:r>
            <a:r>
              <a:rPr lang="en-US" sz="1800" dirty="0"/>
              <a:t>d </a:t>
            </a:r>
            <a:r>
              <a:rPr lang="en-US" sz="1800" dirty="0" err="1"/>
              <a:t>tokom</a:t>
            </a:r>
            <a:r>
              <a:rPr lang="en-US" sz="1800" dirty="0"/>
              <a:t> program </a:t>
            </a:r>
            <a:r>
              <a:rPr lang="en-US" sz="1800" dirty="0" err="1"/>
              <a:t>prevezme</a:t>
            </a:r>
            <a:r>
              <a:rPr lang="en-US" sz="1800" dirty="0"/>
              <a:t> event loop,  </a:t>
            </a:r>
            <a:r>
              <a:rPr lang="en-US" sz="1800" dirty="0" err="1"/>
              <a:t>ktorý</a:t>
            </a:r>
            <a:r>
              <a:rPr lang="en-US" sz="1800" dirty="0"/>
              <a:t> </a:t>
            </a:r>
            <a:r>
              <a:rPr lang="en-US" sz="1800" dirty="0" err="1"/>
              <a:t>zabezpeči</a:t>
            </a:r>
            <a:r>
              <a:rPr lang="en-US" sz="1800" dirty="0"/>
              <a:t>, </a:t>
            </a:r>
            <a:r>
              <a:rPr lang="sk-SK" sz="1800" dirty="0"/>
              <a:t>že sa </a:t>
            </a:r>
            <a:r>
              <a:rPr lang="en-US" sz="1800" dirty="0" err="1"/>
              <a:t>počas</a:t>
            </a:r>
            <a:r>
              <a:rPr lang="en-US" sz="1800" dirty="0"/>
              <a:t> </a:t>
            </a:r>
            <a:r>
              <a:rPr lang="en-US" sz="1800" dirty="0" err="1"/>
              <a:t>čakania</a:t>
            </a:r>
            <a:r>
              <a:rPr lang="en-US" sz="1800" dirty="0"/>
              <a:t> </a:t>
            </a:r>
            <a:r>
              <a:rPr lang="en-US" sz="1800" dirty="0" err="1"/>
              <a:t>vykonáva</a:t>
            </a:r>
            <a:r>
              <a:rPr lang="sk-SK" sz="1800" dirty="0"/>
              <a:t>jú </a:t>
            </a:r>
            <a:r>
              <a:rPr lang="en-US" sz="1800" dirty="0" err="1"/>
              <a:t>ostatn</a:t>
            </a:r>
            <a:r>
              <a:rPr lang="sk-SK" sz="1800" dirty="0"/>
              <a:t>é úlohy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50415-58AD-F8B6-AAEF-CE3163D1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018" y="2903230"/>
            <a:ext cx="3612332" cy="2860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C5550C-4D06-3353-8C53-E5B031BDC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217" y="5943632"/>
            <a:ext cx="4219575" cy="314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6986AA-8844-3D2A-424A-700DDCA58D22}"/>
              </a:ext>
            </a:extLst>
          </p:cNvPr>
          <p:cNvSpPr txBox="1"/>
          <p:nvPr/>
        </p:nvSpPr>
        <p:spPr>
          <a:xfrm>
            <a:off x="7345378" y="5150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0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954D-C34C-7171-A5AB-1B6DEF08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Python g</a:t>
            </a:r>
            <a:r>
              <a:rPr lang="en-US" dirty="0" err="1"/>
              <a:t>ener</a:t>
            </a:r>
            <a:r>
              <a:rPr lang="sk-SK" dirty="0"/>
              <a:t>átory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9ECC-20AE-74DD-DF9C-D4DFFF26F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2218"/>
            <a:ext cx="7753350" cy="4911881"/>
          </a:xfrm>
        </p:spPr>
        <p:txBody>
          <a:bodyPr>
            <a:normAutofit/>
          </a:bodyPr>
          <a:lstStyle/>
          <a:p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špeciálny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druh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funkcií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ktoré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umožňujú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vytvárať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sériu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hodnôt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generovať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ich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postupne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podľa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potreby</a:t>
            </a:r>
            <a:endParaRPr lang="sk-SK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sk-SK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užitočné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najmä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pre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veľké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dáta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alebo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dlhé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postupnosti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kde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by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ukladanie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všetkých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hodnôt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pamäti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mohlo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spôsobiť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vyčerpanie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dostupnej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pamäti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sk-SK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sk-SK" sz="1600" b="0" i="0" dirty="0">
                <a:solidFill>
                  <a:srgbClr val="0D0D0D"/>
                </a:solidFill>
                <a:effectLst/>
                <a:latin typeface="Söhne"/>
              </a:rPr>
              <a:t>Generátor používa </a:t>
            </a:r>
            <a:r>
              <a:rPr lang="sk-SK" sz="1600" b="1" i="1" dirty="0">
                <a:solidFill>
                  <a:srgbClr val="0D0D0D"/>
                </a:solidFill>
                <a:effectLst/>
                <a:latin typeface="Söhne"/>
              </a:rPr>
              <a:t>yield</a:t>
            </a:r>
            <a:r>
              <a:rPr lang="sk-SK" sz="1600" b="0" i="0" dirty="0">
                <a:solidFill>
                  <a:srgbClr val="0D0D0D"/>
                </a:solidFill>
                <a:effectLst/>
                <a:latin typeface="Söhne"/>
              </a:rPr>
              <a:t> namiesto </a:t>
            </a:r>
            <a:r>
              <a:rPr lang="sk-SK" sz="1600" b="1" i="1" dirty="0">
                <a:solidFill>
                  <a:srgbClr val="0D0D0D"/>
                </a:solidFill>
                <a:effectLst/>
                <a:latin typeface="Söhne"/>
              </a:rPr>
              <a:t>return</a:t>
            </a:r>
            <a:r>
              <a:rPr lang="sk-SK" sz="16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sk-SK" sz="1600" b="1" i="1" dirty="0">
                <a:solidFill>
                  <a:srgbClr val="0D0D0D"/>
                </a:solidFill>
                <a:effectLst/>
                <a:latin typeface="Söhne"/>
              </a:rPr>
              <a:t>yield</a:t>
            </a:r>
            <a:r>
              <a:rPr lang="sk-SK" sz="1600" b="0" i="0" dirty="0">
                <a:solidFill>
                  <a:srgbClr val="0D0D0D"/>
                </a:solidFill>
                <a:effectLst/>
                <a:latin typeface="Söhne"/>
              </a:rPr>
              <a:t> vráti hodnotu a zároveň uchová stav funkcie, takže pri ďalšom volaní sa pokračuje od miesta, kde bola funkcia pomocou </a:t>
            </a:r>
            <a:r>
              <a:rPr lang="sk-SK" sz="1600" b="1" i="1" dirty="0">
                <a:solidFill>
                  <a:srgbClr val="0D0D0D"/>
                </a:solidFill>
                <a:effectLst/>
                <a:latin typeface="Söhne"/>
              </a:rPr>
              <a:t>yield</a:t>
            </a:r>
            <a:r>
              <a:rPr lang="sk-SK" sz="1600" b="0" i="0" dirty="0">
                <a:solidFill>
                  <a:srgbClr val="0D0D0D"/>
                </a:solidFill>
                <a:effectLst/>
                <a:latin typeface="Söhne"/>
              </a:rPr>
              <a:t> pozastavená.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C0CEE-D97E-F6D6-ECAA-85473086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14FD0-DC39-D3F2-CDE0-242184288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0" y="2757903"/>
            <a:ext cx="4229392" cy="2313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ADBB6-EF0E-6193-9577-D63D3C2F5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5176956"/>
            <a:ext cx="4229392" cy="285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7D69C-7C52-599E-F684-3CC93C82B3A1}"/>
              </a:ext>
            </a:extLst>
          </p:cNvPr>
          <p:cNvSpPr txBox="1"/>
          <p:nvPr/>
        </p:nvSpPr>
        <p:spPr>
          <a:xfrm>
            <a:off x="7319728" y="0"/>
            <a:ext cx="6111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27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0190-38AB-B17C-E6B6-446B643B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Awaitables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47A93-8823-C512-C069-6A51839E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DEA3282-9074-ECB2-2DE1-8F794D4513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218507" cy="321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67FFC-D74C-0A8E-D652-6B7AFA07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222" y="1185248"/>
            <a:ext cx="4174779" cy="3617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5E8D12-C1A7-7061-94B5-394AE65818EA}"/>
              </a:ext>
            </a:extLst>
          </p:cNvPr>
          <p:cNvSpPr txBox="1"/>
          <p:nvPr/>
        </p:nvSpPr>
        <p:spPr>
          <a:xfrm>
            <a:off x="0" y="2469245"/>
            <a:ext cx="77849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b="1" dirty="0"/>
              <a:t>A</a:t>
            </a:r>
            <a:r>
              <a:rPr lang="en-US" b="1" dirty="0" err="1"/>
              <a:t>waitable</a:t>
            </a:r>
            <a:r>
              <a:rPr lang="en-US" dirty="0"/>
              <a:t> - </a:t>
            </a:r>
            <a:r>
              <a:rPr lang="en-US" dirty="0" err="1"/>
              <a:t>objekt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ktorom</a:t>
            </a:r>
            <a:r>
              <a:rPr lang="en-US" dirty="0"/>
              <a:t> </a:t>
            </a:r>
            <a:r>
              <a:rPr lang="en-US" dirty="0" err="1"/>
              <a:t>môže</a:t>
            </a:r>
            <a:r>
              <a:rPr lang="en-US" dirty="0"/>
              <a:t> </a:t>
            </a:r>
            <a:r>
              <a:rPr lang="en-US" dirty="0" err="1"/>
              <a:t>byť</a:t>
            </a:r>
            <a:r>
              <a:rPr lang="en-US" dirty="0"/>
              <a:t> </a:t>
            </a:r>
            <a:r>
              <a:rPr lang="en-US" dirty="0" err="1"/>
              <a:t>použité</a:t>
            </a:r>
            <a:r>
              <a:rPr lang="en-US" dirty="0"/>
              <a:t> </a:t>
            </a:r>
            <a:r>
              <a:rPr lang="en-US" dirty="0" err="1"/>
              <a:t>klúčové</a:t>
            </a:r>
            <a:r>
              <a:rPr lang="en-US" dirty="0"/>
              <a:t> </a:t>
            </a:r>
            <a:r>
              <a:rPr lang="en-US" dirty="0" err="1"/>
              <a:t>slovo</a:t>
            </a:r>
            <a:r>
              <a:rPr lang="en-US" dirty="0"/>
              <a:t> await.</a:t>
            </a:r>
            <a:endParaRPr lang="sk-SK" dirty="0"/>
          </a:p>
          <a:p>
            <a:endParaRPr lang="sk-SK" dirty="0"/>
          </a:p>
          <a:p>
            <a:r>
              <a:rPr lang="sk-SK" b="1" dirty="0"/>
              <a:t>Fu</a:t>
            </a:r>
            <a:r>
              <a:rPr lang="en-US" b="1" dirty="0" err="1"/>
              <a:t>ture</a:t>
            </a:r>
            <a:r>
              <a:rPr lang="sk-SK" b="1" dirty="0"/>
              <a:t> - </a:t>
            </a:r>
            <a:r>
              <a:rPr lang="en-US" dirty="0" err="1"/>
              <a:t>zastupuje</a:t>
            </a:r>
            <a:r>
              <a:rPr lang="en-US" dirty="0"/>
              <a:t> </a:t>
            </a:r>
            <a:r>
              <a:rPr lang="en-US" dirty="0" err="1"/>
              <a:t>výsledok</a:t>
            </a:r>
            <a:r>
              <a:rPr lang="en-US" dirty="0"/>
              <a:t> </a:t>
            </a:r>
            <a:r>
              <a:rPr lang="en-US" dirty="0" err="1"/>
              <a:t>asynchrónnej</a:t>
            </a:r>
            <a:r>
              <a:rPr lang="en-US" dirty="0"/>
              <a:t> </a:t>
            </a:r>
            <a:r>
              <a:rPr lang="en-US" dirty="0" err="1"/>
              <a:t>operácie</a:t>
            </a:r>
            <a:r>
              <a:rPr lang="en-US" dirty="0"/>
              <a:t>, </a:t>
            </a:r>
            <a:r>
              <a:rPr lang="en-US" dirty="0" err="1"/>
              <a:t>ktorá</a:t>
            </a:r>
            <a:r>
              <a:rPr lang="en-US" dirty="0"/>
              <a:t> </a:t>
            </a:r>
            <a:r>
              <a:rPr lang="en-US" dirty="0" err="1"/>
              <a:t>ešte</a:t>
            </a:r>
            <a:r>
              <a:rPr lang="en-US" dirty="0"/>
              <a:t> </a:t>
            </a:r>
            <a:r>
              <a:rPr lang="en-US" dirty="0" err="1"/>
              <a:t>nebola</a:t>
            </a:r>
            <a:r>
              <a:rPr lang="en-US" dirty="0"/>
              <a:t> </a:t>
            </a:r>
            <a:r>
              <a:rPr lang="en-US" dirty="0" err="1"/>
              <a:t>dokončená</a:t>
            </a:r>
            <a:r>
              <a:rPr lang="en-US" dirty="0"/>
              <a:t>.</a:t>
            </a:r>
            <a:endParaRPr lang="sk-SK" dirty="0"/>
          </a:p>
          <a:p>
            <a:endParaRPr lang="sk-SK" dirty="0"/>
          </a:p>
          <a:p>
            <a:r>
              <a:rPr lang="sk-SK" b="1" dirty="0"/>
              <a:t>Task</a:t>
            </a:r>
            <a:r>
              <a:rPr lang="sk-SK" dirty="0"/>
              <a:t> - corutina, ktorá je naplánovaná/vykonávaná na event loop-e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17090-D4AE-D039-202F-7261FF14925B}"/>
              </a:ext>
            </a:extLst>
          </p:cNvPr>
          <p:cNvSpPr txBox="1"/>
          <p:nvPr/>
        </p:nvSpPr>
        <p:spPr>
          <a:xfrm>
            <a:off x="7351414" y="-45093"/>
            <a:ext cx="6120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65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BBFA-0D26-BCED-EEE1-332847BD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Základná Syntax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58279-144B-BA58-0535-0181D50F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F9224-E55D-554C-56AD-41AD106071A0}"/>
              </a:ext>
            </a:extLst>
          </p:cNvPr>
          <p:cNvSpPr txBox="1"/>
          <p:nvPr/>
        </p:nvSpPr>
        <p:spPr>
          <a:xfrm>
            <a:off x="7367258" y="-3847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E9B07-B058-780E-B42E-4E1E501D3B12}"/>
              </a:ext>
            </a:extLst>
          </p:cNvPr>
          <p:cNvSpPr txBox="1"/>
          <p:nvPr/>
        </p:nvSpPr>
        <p:spPr>
          <a:xfrm>
            <a:off x="81481" y="1493822"/>
            <a:ext cx="77316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Defin</a:t>
            </a:r>
            <a:r>
              <a:rPr lang="sk-SK" b="1" dirty="0"/>
              <a:t>ícia c</a:t>
            </a:r>
            <a:r>
              <a:rPr lang="en-US" b="1" dirty="0" err="1"/>
              <a:t>oroutine</a:t>
            </a:r>
            <a:r>
              <a:rPr lang="en-US" b="1" dirty="0"/>
              <a:t>-y:</a:t>
            </a:r>
            <a:endParaRPr lang="sk-SK" b="1" dirty="0"/>
          </a:p>
          <a:p>
            <a:r>
              <a:rPr lang="sk-SK" b="1" dirty="0">
                <a:latin typeface="Consolas" panose="020B0609020204030204" pitchFamily="49" charset="0"/>
              </a:rPr>
              <a:t>	- </a:t>
            </a:r>
            <a:r>
              <a:rPr lang="en-US" dirty="0">
                <a:latin typeface="Consolas" panose="020B0609020204030204" pitchFamily="49" charset="0"/>
              </a:rPr>
              <a:t>async def </a:t>
            </a:r>
            <a:r>
              <a:rPr lang="en-US" dirty="0" err="1">
                <a:latin typeface="Consolas" panose="020B0609020204030204" pitchFamily="49" charset="0"/>
              </a:rPr>
              <a:t>custom_coroutine</a:t>
            </a:r>
            <a:r>
              <a:rPr lang="en-US" dirty="0">
                <a:latin typeface="Consolas" panose="020B0609020204030204" pitchFamily="49" charset="0"/>
              </a:rPr>
              <a:t>():</a:t>
            </a:r>
          </a:p>
          <a:p>
            <a:endParaRPr lang="sk-SK" b="1" dirty="0"/>
          </a:p>
          <a:p>
            <a:r>
              <a:rPr lang="sk-SK" b="1" dirty="0"/>
              <a:t>Spustenie hlavnej </a:t>
            </a:r>
            <a:r>
              <a:rPr lang="en-US" b="1" dirty="0"/>
              <a:t>coroutine</a:t>
            </a:r>
            <a:r>
              <a:rPr lang="sk-SK" b="1" dirty="0"/>
              <a:t>-y</a:t>
            </a:r>
            <a:r>
              <a:rPr lang="en-US" dirty="0"/>
              <a:t>:</a:t>
            </a:r>
            <a:endParaRPr lang="sk-SK" dirty="0"/>
          </a:p>
          <a:p>
            <a:r>
              <a:rPr lang="sk-SK" dirty="0">
                <a:latin typeface="Consolas" panose="020B0609020204030204" pitchFamily="49" charset="0"/>
              </a:rPr>
              <a:t>	- </a:t>
            </a:r>
            <a:r>
              <a:rPr lang="en-US" dirty="0" err="1">
                <a:latin typeface="Consolas" panose="020B0609020204030204" pitchFamily="49" charset="0"/>
              </a:rPr>
              <a:t>asyncio.run</a:t>
            </a:r>
            <a:r>
              <a:rPr lang="en-US" dirty="0">
                <a:latin typeface="Consolas" panose="020B0609020204030204" pitchFamily="49" charset="0"/>
              </a:rPr>
              <a:t>(main())</a:t>
            </a:r>
          </a:p>
          <a:p>
            <a:endParaRPr lang="sk-SK" b="1" dirty="0"/>
          </a:p>
          <a:p>
            <a:r>
              <a:rPr lang="sk-SK" b="1" dirty="0"/>
              <a:t>Naplanovanie coroutine-ny na event loop-e</a:t>
            </a:r>
            <a:r>
              <a:rPr lang="en-US" dirty="0"/>
              <a:t>:</a:t>
            </a:r>
            <a:endParaRPr lang="sk-SK" dirty="0"/>
          </a:p>
          <a:p>
            <a:r>
              <a:rPr lang="sk-SK" dirty="0">
                <a:latin typeface="Consolas" panose="020B0609020204030204" pitchFamily="49" charset="0"/>
              </a:rPr>
              <a:t>	-</a:t>
            </a:r>
            <a:r>
              <a:rPr lang="en-US" dirty="0">
                <a:latin typeface="Consolas" panose="020B0609020204030204" pitchFamily="49" charset="0"/>
              </a:rPr>
              <a:t> task = </a:t>
            </a:r>
            <a:r>
              <a:rPr lang="en-US" dirty="0" err="1">
                <a:latin typeface="Consolas" panose="020B0609020204030204" pitchFamily="49" charset="0"/>
              </a:rPr>
              <a:t>asyncio.create_task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coro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sk-SK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sk-SK" b="1" dirty="0"/>
              <a:t>Čakanie na dokončenie tasku</a:t>
            </a:r>
            <a:r>
              <a:rPr lang="en-US" dirty="0"/>
              <a:t>:</a:t>
            </a:r>
            <a:endParaRPr lang="sk-SK" dirty="0"/>
          </a:p>
          <a:p>
            <a:r>
              <a:rPr lang="sk-SK" dirty="0">
                <a:latin typeface="Consolas" panose="020B0609020204030204" pitchFamily="49" charset="0"/>
              </a:rPr>
              <a:t>	-</a:t>
            </a:r>
            <a:r>
              <a:rPr lang="en-US" dirty="0">
                <a:latin typeface="Consolas" panose="020B0609020204030204" pitchFamily="49" charset="0"/>
              </a:rPr>
              <a:t> await task</a:t>
            </a:r>
            <a:endParaRPr lang="sk-SK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sk-SK" b="1" dirty="0"/>
              <a:t>Čakanie na skupinu </a:t>
            </a:r>
            <a:r>
              <a:rPr lang="en-US" b="1" dirty="0" err="1"/>
              <a:t>awaitables</a:t>
            </a:r>
            <a:r>
              <a:rPr lang="en-US" dirty="0"/>
              <a:t>: </a:t>
            </a:r>
            <a:endParaRPr lang="sk-SK" dirty="0"/>
          </a:p>
          <a:p>
            <a:r>
              <a:rPr lang="sk-SK" dirty="0">
                <a:latin typeface="Consolas" panose="020B0609020204030204" pitchFamily="49" charset="0"/>
              </a:rPr>
              <a:t>	- </a:t>
            </a:r>
            <a:r>
              <a:rPr lang="en-US" dirty="0">
                <a:latin typeface="Consolas" panose="020B0609020204030204" pitchFamily="49" charset="0"/>
              </a:rPr>
              <a:t>await </a:t>
            </a:r>
            <a:r>
              <a:rPr lang="en-US" dirty="0" err="1">
                <a:latin typeface="Consolas" panose="020B0609020204030204" pitchFamily="49" charset="0"/>
              </a:rPr>
              <a:t>asyncio.gather</a:t>
            </a:r>
            <a:r>
              <a:rPr lang="en-US" dirty="0">
                <a:latin typeface="Consolas" panose="020B0609020204030204" pitchFamily="49" charset="0"/>
              </a:rPr>
              <a:t>(c1(), c2())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23627CC-BE91-7A15-7573-85095B5CC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E35E5E-2A2F-95AE-CA85-887D0B39A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395" y="1973042"/>
            <a:ext cx="5773047" cy="40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F072-E958-8DC8-3937-5BEF6190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B036D-08C7-1713-6AFF-1D91E3BF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BC9D9-DA78-5289-1705-BCC82D923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55" y="1261414"/>
            <a:ext cx="6264998" cy="49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8A751A-6713-5AE4-8912-797BFC6E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50" y="2262233"/>
            <a:ext cx="4922865" cy="3169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F6015-2DBD-6EFF-7D16-C3ADBF26225C}"/>
              </a:ext>
            </a:extLst>
          </p:cNvPr>
          <p:cNvSpPr txBox="1"/>
          <p:nvPr/>
        </p:nvSpPr>
        <p:spPr>
          <a:xfrm>
            <a:off x="7367258" y="-1020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0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6D19-310D-8F2B-3FB1-E0EDE328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</a:t>
            </a:r>
            <a:r>
              <a:rPr lang="sk-SK" dirty="0"/>
              <a:t>ó</a:t>
            </a:r>
            <a:r>
              <a:rPr lang="en-US" dirty="0"/>
              <a:t>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2B81-7C4C-6AA1-A2D2-2468CE6EE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42107"/>
            <a:ext cx="10972800" cy="4610099"/>
          </a:xfrm>
        </p:spPr>
        <p:txBody>
          <a:bodyPr/>
          <a:lstStyle/>
          <a:p>
            <a:r>
              <a:rPr lang="sk-SK" dirty="0"/>
              <a:t>Pred asyncio bolo async. programovanie v Pythone riešené pomocou rôznych knižníc a frameworkov </a:t>
            </a:r>
            <a:r>
              <a:rPr lang="en-US" dirty="0"/>
              <a:t>(</a:t>
            </a:r>
            <a:r>
              <a:rPr lang="sk-SK" dirty="0"/>
              <a:t>Twisted</a:t>
            </a:r>
            <a:r>
              <a:rPr lang="en-US" dirty="0"/>
              <a:t>, </a:t>
            </a:r>
            <a:r>
              <a:rPr lang="sk-SK" dirty="0"/>
              <a:t>Tornado</a:t>
            </a:r>
            <a:r>
              <a:rPr lang="en-US" dirty="0"/>
              <a:t>)</a:t>
            </a:r>
            <a:r>
              <a:rPr lang="sk-SK" dirty="0"/>
              <a:t>. </a:t>
            </a:r>
            <a:r>
              <a:rPr lang="en-US" dirty="0"/>
              <a:t>V</a:t>
            </a:r>
            <a:r>
              <a:rPr lang="sk-SK" dirty="0"/>
              <a:t>lastné paradigma a syntax.</a:t>
            </a:r>
          </a:p>
          <a:p>
            <a:r>
              <a:rPr lang="en-US" dirty="0"/>
              <a:t>Prv</a:t>
            </a:r>
            <a:r>
              <a:rPr lang="sk-SK" dirty="0"/>
              <a:t>á verzia </a:t>
            </a:r>
            <a:r>
              <a:rPr lang="en-US" dirty="0" err="1"/>
              <a:t>asyncio</a:t>
            </a:r>
            <a:r>
              <a:rPr lang="sk-SK" dirty="0"/>
              <a:t> v Python 3.4</a:t>
            </a:r>
            <a:r>
              <a:rPr lang="en-US" dirty="0"/>
              <a:t> </a:t>
            </a:r>
          </a:p>
          <a:p>
            <a:r>
              <a:rPr lang="en-US" dirty="0" err="1"/>
              <a:t>Motiv</a:t>
            </a:r>
            <a:r>
              <a:rPr lang="sk-SK" dirty="0"/>
              <a:t>á</a:t>
            </a:r>
            <a:r>
              <a:rPr lang="en-US" dirty="0" err="1"/>
              <a:t>cia</a:t>
            </a:r>
            <a:r>
              <a:rPr lang="en-US" dirty="0"/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poskytnúť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štandardnú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knižnicu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pre async.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programovanie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ktorá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je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súčasťou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jazyka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AB832-FCB8-812D-C4B0-BCDBE156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EF6F5-1B7F-52C8-D5FB-D1EC0EE91661}"/>
              </a:ext>
            </a:extLst>
          </p:cNvPr>
          <p:cNvSpPr txBox="1"/>
          <p:nvPr/>
        </p:nvSpPr>
        <p:spPr>
          <a:xfrm>
            <a:off x="7349151" y="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04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5649-6567-E6A0-3940-BC82E52A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UVloop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A7094-479F-271F-12AA-27AD1CA8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rýchly</a:t>
            </a:r>
            <a:r>
              <a:rPr lang="en-US" dirty="0"/>
              <a:t>, </a:t>
            </a:r>
            <a:r>
              <a:rPr lang="en-US" dirty="0" err="1"/>
              <a:t>nízkoúrovňový</a:t>
            </a:r>
            <a:r>
              <a:rPr lang="en-US" dirty="0"/>
              <a:t> event loop pre Python, </a:t>
            </a:r>
            <a:r>
              <a:rPr lang="en-US" dirty="0" err="1"/>
              <a:t>postavený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knižnici</a:t>
            </a:r>
            <a:r>
              <a:rPr lang="en-US" dirty="0"/>
              <a:t> </a:t>
            </a:r>
            <a:r>
              <a:rPr lang="en-US" dirty="0" err="1"/>
              <a:t>libuv</a:t>
            </a:r>
            <a:r>
              <a:rPr lang="en-US" dirty="0"/>
              <a:t>. </a:t>
            </a:r>
          </a:p>
          <a:p>
            <a:r>
              <a:rPr lang="en-US" dirty="0" err="1"/>
              <a:t>nie</a:t>
            </a:r>
            <a:r>
              <a:rPr lang="en-US" dirty="0"/>
              <a:t> je </a:t>
            </a:r>
            <a:r>
              <a:rPr lang="en-US" dirty="0" err="1"/>
              <a:t>dostupny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Windows-e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89F84-1A7C-441D-C085-D28D6F01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AE632-A0C9-5C0D-F9C7-B876BD6D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04" y="2696942"/>
            <a:ext cx="4219575" cy="3057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6DD2A9-8EE5-D61F-EEAD-3E22F4619DAE}"/>
              </a:ext>
            </a:extLst>
          </p:cNvPr>
          <p:cNvSpPr txBox="1"/>
          <p:nvPr/>
        </p:nvSpPr>
        <p:spPr>
          <a:xfrm>
            <a:off x="7358204" y="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https://github.com/tomaspulai/asyncio_workshop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53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EAR" val="20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"/>
</p:tagLst>
</file>

<file path=ppt/theme/theme1.xml><?xml version="1.0" encoding="utf-8"?>
<a:theme xmlns:a="http://schemas.openxmlformats.org/drawingml/2006/main" name="Fiserv 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 for Fiserv">
      <a:majorFont>
        <a:latin typeface="Univers for Fiserv 55"/>
        <a:ea typeface="Univers for Fiserv 55"/>
        <a:cs typeface="Univers for Fiserv 55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Univers for Fiserv 55"/>
        <a:ea typeface="Univers for Fiserv 55"/>
        <a:cs typeface="Univers for Fiserv 55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9595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Fiserv Orange 255 102 0">
      <a:srgbClr val="FF6600"/>
    </a:custClr>
    <a:custClr name="White 255 255 255">
      <a:srgbClr val="FFFFFF"/>
    </a:custClr>
    <a:custClr name="Light Gray 230 230 230">
      <a:srgbClr val="E6E6E6"/>
    </a:custClr>
    <a:custClr name="Fiserv Graphite Gray 230 230 230">
      <a:srgbClr val="666666"/>
    </a:custClr>
    <a:custClr name="Fiserv Steel Blue">
      <a:srgbClr val="6699CC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Fiserv_16x9_Univers_template.potx" id="{A274C5B6-D1A8-4CA6-B210-4B3BB21598FD}" vid="{BCB8EF45-225B-4B7D-AE0E-E68EC0EFEB6E}"/>
    </a:ext>
  </a:extLst>
</a:theme>
</file>

<file path=ppt/theme/theme2.xml><?xml version="1.0" encoding="utf-8"?>
<a:theme xmlns:a="http://schemas.openxmlformats.org/drawingml/2006/main" name="Office Theme">
  <a:themeElements>
    <a:clrScheme name="Fiserv">
      <a:dk1>
        <a:sysClr val="windowText" lastClr="000000"/>
      </a:dk1>
      <a:lt1>
        <a:sysClr val="window" lastClr="FFFFFF"/>
      </a:lt1>
      <a:dk2>
        <a:srgbClr val="595959"/>
      </a:dk2>
      <a:lt2>
        <a:srgbClr val="333333"/>
      </a:lt2>
      <a:accent1>
        <a:srgbClr val="6699CC"/>
      </a:accent1>
      <a:accent2>
        <a:srgbClr val="2B5681"/>
      </a:accent2>
      <a:accent3>
        <a:srgbClr val="666666"/>
      </a:accent3>
      <a:accent4>
        <a:srgbClr val="9B9B9B"/>
      </a:accent4>
      <a:accent5>
        <a:srgbClr val="FFC626"/>
      </a:accent5>
      <a:accent6>
        <a:srgbClr val="822E78"/>
      </a:accent6>
      <a:hlink>
        <a:srgbClr val="6699CC"/>
      </a:hlink>
      <a:folHlink>
        <a:srgbClr val="666666"/>
      </a:folHlink>
    </a:clrScheme>
    <a:fontScheme name="Univers for Fiserv">
      <a:majorFont>
        <a:latin typeface="Univers for Fiserv 55"/>
        <a:ea typeface="Univers for Fiserv 55"/>
        <a:cs typeface="Univers for Fiserv 55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Univers for Fiserv 55"/>
        <a:ea typeface="Univers for Fiserv 55"/>
        <a:cs typeface="Univers for Fiserv 55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9595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Fiserv Orange 255 102 0">
      <a:srgbClr val="FF6600"/>
    </a:custClr>
    <a:custClr name="White 255 255 255">
      <a:srgbClr val="FFFFFF"/>
    </a:custClr>
    <a:custClr name="Light Gray 230 230 230">
      <a:srgbClr val="E6E6E6"/>
    </a:custClr>
    <a:custClr name="Fiserv Graphite Gray 230 230 230">
      <a:srgbClr val="666666"/>
    </a:custClr>
    <a:custClr name="Fiserv Steel Blue">
      <a:srgbClr val="6699CC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iserv">
      <a:dk1>
        <a:sysClr val="windowText" lastClr="000000"/>
      </a:dk1>
      <a:lt1>
        <a:sysClr val="window" lastClr="FFFFFF"/>
      </a:lt1>
      <a:dk2>
        <a:srgbClr val="595959"/>
      </a:dk2>
      <a:lt2>
        <a:srgbClr val="333333"/>
      </a:lt2>
      <a:accent1>
        <a:srgbClr val="6699CC"/>
      </a:accent1>
      <a:accent2>
        <a:srgbClr val="2B5681"/>
      </a:accent2>
      <a:accent3>
        <a:srgbClr val="666666"/>
      </a:accent3>
      <a:accent4>
        <a:srgbClr val="9B9B9B"/>
      </a:accent4>
      <a:accent5>
        <a:srgbClr val="FFC626"/>
      </a:accent5>
      <a:accent6>
        <a:srgbClr val="822E78"/>
      </a:accent6>
      <a:hlink>
        <a:srgbClr val="6699CC"/>
      </a:hlink>
      <a:folHlink>
        <a:srgbClr val="666666"/>
      </a:folHlink>
    </a:clrScheme>
    <a:fontScheme name="Univers for Fiserv">
      <a:majorFont>
        <a:latin typeface="Univers for Fiserv 55"/>
        <a:ea typeface="Univers for Fiserv 55"/>
        <a:cs typeface="Univers for Fiserv 55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Univers for Fiserv 55"/>
        <a:ea typeface="Univers for Fiserv 55"/>
        <a:cs typeface="Univers for Fiserv 55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9595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Fiserv Orange 255 102 0">
      <a:srgbClr val="FF6600"/>
    </a:custClr>
    <a:custClr name="White 255 255 255">
      <a:srgbClr val="FFFFFF"/>
    </a:custClr>
    <a:custClr name="Light Gray 230 230 230">
      <a:srgbClr val="E6E6E6"/>
    </a:custClr>
    <a:custClr name="Fiserv Graphite Gray 230 230 230">
      <a:srgbClr val="666666"/>
    </a:custClr>
    <a:custClr name="Fiserv Steel Blue">
      <a:srgbClr val="6699CC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C5681DE8ED104AB609334C21FE8CFD" ma:contentTypeVersion="14" ma:contentTypeDescription="Create a new document." ma:contentTypeScope="" ma:versionID="6daff4abc53ce05cb83e74010aa228ef">
  <xsd:schema xmlns:xsd="http://www.w3.org/2001/XMLSchema" xmlns:xs="http://www.w3.org/2001/XMLSchema" xmlns:p="http://schemas.microsoft.com/office/2006/metadata/properties" xmlns:ns2="a43b9f05-068d-47f0-884f-dd7f10b1e8eb" targetNamespace="http://schemas.microsoft.com/office/2006/metadata/properties" ma:root="true" ma:fieldsID="fa8d81121df065d5a792da12e904c68a" ns2:_="">
    <xsd:import namespace="a43b9f05-068d-47f0-884f-dd7f10b1e8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b9f05-068d-47f0-884f-dd7f10b1e8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sisl xmlns:xsd="http://www.w3.org/2001/XMLSchema" xmlns:xsi="http://www.w3.org/2001/XMLSchema-instance" xmlns="http://www.boldonjames.com/2008/01/sie/internal/label" sislVersion="0" policy="180d06e4-a44d-42a9-abe2-9bd0f71c347d" origin="userSelected"/>
</file>

<file path=customXml/itemProps1.xml><?xml version="1.0" encoding="utf-8"?>
<ds:datastoreItem xmlns:ds="http://schemas.openxmlformats.org/officeDocument/2006/customXml" ds:itemID="{89C08175-E93F-4E65-8D02-352034B9F599}">
  <ds:schemaRefs>
    <ds:schemaRef ds:uri="http://purl.org/dc/elements/1.1/"/>
    <ds:schemaRef ds:uri="http://purl.org/dc/dcmitype/"/>
    <ds:schemaRef ds:uri="http://schemas.microsoft.com/office/2006/metadata/properties"/>
    <ds:schemaRef ds:uri="a43b9f05-068d-47f0-884f-dd7f10b1e8eb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751AE9B-17F4-41C8-995F-870B510D2B2E}">
  <ds:schemaRefs>
    <ds:schemaRef ds:uri="a43b9f05-068d-47f0-884f-dd7f10b1e8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C946FC-D2E2-448B-BB4B-23C855BD4B2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2B4308B-0DA4-48CD-A56D-A1DD2981EAA7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37624</TotalTime>
  <Words>589</Words>
  <Application>Microsoft Office PowerPoint</Application>
  <PresentationFormat>Widescreen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Abadi</vt:lpstr>
      <vt:lpstr>Arial</vt:lpstr>
      <vt:lpstr>Calibri</vt:lpstr>
      <vt:lpstr>Consolas</vt:lpstr>
      <vt:lpstr>EucrosiaUPC</vt:lpstr>
      <vt:lpstr>Google Sans</vt:lpstr>
      <vt:lpstr>Roboto</vt:lpstr>
      <vt:lpstr>Söhne</vt:lpstr>
      <vt:lpstr>Univers for Fiserv 45 Light</vt:lpstr>
      <vt:lpstr>Univers for Fiserv 55</vt:lpstr>
      <vt:lpstr>Univers for Fiserv 65 Bd</vt:lpstr>
      <vt:lpstr>Fiserv 2021</vt:lpstr>
      <vt:lpstr>AsyncSocket Mastery in Python </vt:lpstr>
      <vt:lpstr>Paralelizmus, multitasking</vt:lpstr>
      <vt:lpstr>Event loop</vt:lpstr>
      <vt:lpstr>Python generátory</vt:lpstr>
      <vt:lpstr>Awaitables</vt:lpstr>
      <vt:lpstr>Základná Syntax</vt:lpstr>
      <vt:lpstr>“Hello World”</vt:lpstr>
      <vt:lpstr>História</vt:lpstr>
      <vt:lpstr>UVloop</vt:lpstr>
      <vt:lpstr>Kde ďalej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Fiserv Template</dc:title>
  <dc:subject/>
  <dc:creator>Schwind, Beth (Brookfield)</dc:creator>
  <cp:keywords/>
  <dc:description> _x000d_
 _x000d_
 _x000d_
 _x000d_
                                           @2020 Fiserv Inc, or its affiliates   |   </dc:description>
  <cp:lastModifiedBy>Pulai, Tomas</cp:lastModifiedBy>
  <cp:revision>360</cp:revision>
  <dcterms:created xsi:type="dcterms:W3CDTF">2016-12-03T19:16:30Z</dcterms:created>
  <dcterms:modified xsi:type="dcterms:W3CDTF">2024-03-17T06:58:16Z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0x010100F8C5681DE8ED104AB609334C21FE8CFD</vt:lpwstr>
  </property>
  <property fmtid="{D5CDD505-2E9C-101B-9397-08002B2CF9AE}" pid="3" name="EAPAssetType">
    <vt:lpwstr>1;#PowerPoint 16x9|e5af7f23-3afb-468c-92aa-484884c3bb87</vt:lpwstr>
  </property>
  <property fmtid="{D5CDD505-2E9C-101B-9397-08002B2CF9AE}" pid="4" name="EAPFontType">
    <vt:lpwstr>2;#Univers for Fiserv|a7fe00b9-740a-4832-b76f-bb119aede659</vt:lpwstr>
  </property>
  <property fmtid="{D5CDD505-2E9C-101B-9397-08002B2CF9AE}" pid="5" name="EAPStoryBoardTopics">
    <vt:lpwstr>15;#PPT Templates|753c3444-8d08-4e26-ab03-448af09055a9</vt:lpwstr>
  </property>
  <property fmtid="{D5CDD505-2E9C-101B-9397-08002B2CF9AE}" pid="6" name="IsMyDocuments">
    <vt:bool>true</vt:bool>
  </property>
  <property fmtid="{D5CDD505-2E9C-101B-9397-08002B2CF9AE}" pid="7" name="NXPowerLiteLastOptimized">
    <vt:lpwstr>6748400</vt:lpwstr>
  </property>
  <property fmtid="{D5CDD505-2E9C-101B-9397-08002B2CF9AE}" pid="8" name="NXPowerLiteSettings">
    <vt:lpwstr>C880073804F000</vt:lpwstr>
  </property>
  <property fmtid="{D5CDD505-2E9C-101B-9397-08002B2CF9AE}" pid="9" name="NXPowerLiteVersion">
    <vt:lpwstr>D9.0.2</vt:lpwstr>
  </property>
  <property fmtid="{D5CDD505-2E9C-101B-9397-08002B2CF9AE}" pid="10" name="TaxKeyword">
    <vt:lpwstr/>
  </property>
  <property fmtid="{D5CDD505-2E9C-101B-9397-08002B2CF9AE}" pid="11" name="docIndexRef">
    <vt:lpwstr>80b041d4-a8ff-482e-b013-de24800d3f95</vt:lpwstr>
  </property>
  <property fmtid="{D5CDD505-2E9C-101B-9397-08002B2CF9AE}" pid="12" name="bjDocumentSecurityLabel">
    <vt:lpwstr>This item has no classification</vt:lpwstr>
  </property>
  <property fmtid="{D5CDD505-2E9C-101B-9397-08002B2CF9AE}" pid="13" name="bjClsUserRVM">
    <vt:lpwstr>[]</vt:lpwstr>
  </property>
  <property fmtid="{D5CDD505-2E9C-101B-9397-08002B2CF9AE}" pid="14" name="bjSaver">
    <vt:lpwstr>F7mFHkKvtS668uPlV00W21kh46L0CaWj</vt:lpwstr>
  </property>
</Properties>
</file>